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60" r:id="rId6"/>
    <p:sldId id="258" r:id="rId7"/>
    <p:sldId id="261" r:id="rId8"/>
    <p:sldId id="263" r:id="rId9"/>
    <p:sldId id="266" r:id="rId10"/>
    <p:sldId id="267" r:id="rId11"/>
    <p:sldId id="279" r:id="rId12"/>
    <p:sldId id="276" r:id="rId13"/>
    <p:sldId id="277" r:id="rId14"/>
    <p:sldId id="265" r:id="rId15"/>
    <p:sldId id="275" r:id="rId16"/>
    <p:sldId id="278" r:id="rId17"/>
    <p:sldId id="280" r:id="rId18"/>
    <p:sldId id="281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96"/>
    <a:srgbClr val="CC0000"/>
    <a:srgbClr val="800000"/>
    <a:srgbClr val="313F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e0e5838b91aa00c82e05d59a84fa0279d34b6ca237a75a46b4b713899ddcd9b::" providerId="AD" clId="Web-{62F7366F-8DE3-49BC-9C4C-2B6FCE72A2BE}"/>
    <pc:docChg chg="modSld">
      <pc:chgData name="Guest User" userId="S::urn:spo:anon#2e0e5838b91aa00c82e05d59a84fa0279d34b6ca237a75a46b4b713899ddcd9b::" providerId="AD" clId="Web-{62F7366F-8DE3-49BC-9C4C-2B6FCE72A2BE}" dt="2019-12-06T21:36:03.260" v="2" actId="1076"/>
      <pc:docMkLst>
        <pc:docMk/>
      </pc:docMkLst>
      <pc:sldChg chg="addSp modSp">
        <pc:chgData name="Guest User" userId="S::urn:spo:anon#2e0e5838b91aa00c82e05d59a84fa0279d34b6ca237a75a46b4b713899ddcd9b::" providerId="AD" clId="Web-{62F7366F-8DE3-49BC-9C4C-2B6FCE72A2BE}" dt="2019-12-06T21:36:03.260" v="2" actId="1076"/>
        <pc:sldMkLst>
          <pc:docMk/>
          <pc:sldMk cId="3082103151" sldId="265"/>
        </pc:sldMkLst>
        <pc:spChg chg="add mod">
          <ac:chgData name="Guest User" userId="S::urn:spo:anon#2e0e5838b91aa00c82e05d59a84fa0279d34b6ca237a75a46b4b713899ddcd9b::" providerId="AD" clId="Web-{62F7366F-8DE3-49BC-9C4C-2B6FCE72A2BE}" dt="2019-12-06T21:36:03.260" v="2" actId="1076"/>
          <ac:spMkLst>
            <pc:docMk/>
            <pc:sldMk cId="3082103151" sldId="265"/>
            <ac:spMk id="2" creationId="{707E7C2D-AFA9-4FDF-B53F-2A1D808262E5}"/>
          </ac:spMkLst>
        </pc:spChg>
      </pc:sldChg>
    </pc:docChg>
  </pc:docChgLst>
  <pc:docChgLst>
    <pc:chgData name="Guest User" userId="S::urn:spo:anon#2e0e5838b91aa00c82e05d59a84fa0279d34b6ca237a75a46b4b713899ddcd9b::" providerId="AD" clId="Web-{F474E505-1FB8-211E-813E-1879082272EC}"/>
    <pc:docChg chg="modSld">
      <pc:chgData name="Guest User" userId="S::urn:spo:anon#2e0e5838b91aa00c82e05d59a84fa0279d34b6ca237a75a46b4b713899ddcd9b::" providerId="AD" clId="Web-{F474E505-1FB8-211E-813E-1879082272EC}" dt="2019-12-07T00:19:43.549" v="34" actId="20577"/>
      <pc:docMkLst>
        <pc:docMk/>
      </pc:docMkLst>
      <pc:sldChg chg="modSp">
        <pc:chgData name="Guest User" userId="S::urn:spo:anon#2e0e5838b91aa00c82e05d59a84fa0279d34b6ca237a75a46b4b713899ddcd9b::" providerId="AD" clId="Web-{F474E505-1FB8-211E-813E-1879082272EC}" dt="2019-12-07T00:19:42.736" v="32" actId="20577"/>
        <pc:sldMkLst>
          <pc:docMk/>
          <pc:sldMk cId="2343174295" sldId="263"/>
        </pc:sldMkLst>
        <pc:spChg chg="mod">
          <ac:chgData name="Guest User" userId="S::urn:spo:anon#2e0e5838b91aa00c82e05d59a84fa0279d34b6ca237a75a46b4b713899ddcd9b::" providerId="AD" clId="Web-{F474E505-1FB8-211E-813E-1879082272EC}" dt="2019-12-07T00:19:42.736" v="32" actId="20577"/>
          <ac:spMkLst>
            <pc:docMk/>
            <pc:sldMk cId="2343174295" sldId="263"/>
            <ac:spMk id="6" creationId="{B4742820-9A52-42F8-9F3A-C62F9D29F112}"/>
          </ac:spMkLst>
        </pc:spChg>
      </pc:sldChg>
      <pc:sldChg chg="modSp">
        <pc:chgData name="Guest User" userId="S::urn:spo:anon#2e0e5838b91aa00c82e05d59a84fa0279d34b6ca237a75a46b4b713899ddcd9b::" providerId="AD" clId="Web-{F474E505-1FB8-211E-813E-1879082272EC}" dt="2019-12-07T00:16:12.906" v="30" actId="20577"/>
        <pc:sldMkLst>
          <pc:docMk/>
          <pc:sldMk cId="3867241171" sldId="275"/>
        </pc:sldMkLst>
        <pc:spChg chg="mod">
          <ac:chgData name="Guest User" userId="S::urn:spo:anon#2e0e5838b91aa00c82e05d59a84fa0279d34b6ca237a75a46b4b713899ddcd9b::" providerId="AD" clId="Web-{F474E505-1FB8-211E-813E-1879082272EC}" dt="2019-12-07T00:16:12.906" v="30" actId="20577"/>
          <ac:spMkLst>
            <pc:docMk/>
            <pc:sldMk cId="3867241171" sldId="275"/>
            <ac:spMk id="8" creationId="{0765B333-D5C5-474A-9A54-F0FC54E31FF4}"/>
          </ac:spMkLst>
        </pc:spChg>
      </pc:sldChg>
      <pc:sldChg chg="modSp">
        <pc:chgData name="Guest User" userId="S::urn:spo:anon#2e0e5838b91aa00c82e05d59a84fa0279d34b6ca237a75a46b4b713899ddcd9b::" providerId="AD" clId="Web-{F474E505-1FB8-211E-813E-1879082272EC}" dt="2019-12-07T00:12:45.919" v="7" actId="20577"/>
        <pc:sldMkLst>
          <pc:docMk/>
          <pc:sldMk cId="133458779" sldId="278"/>
        </pc:sldMkLst>
        <pc:spChg chg="mod">
          <ac:chgData name="Guest User" userId="S::urn:spo:anon#2e0e5838b91aa00c82e05d59a84fa0279d34b6ca237a75a46b4b713899ddcd9b::" providerId="AD" clId="Web-{F474E505-1FB8-211E-813E-1879082272EC}" dt="2019-12-07T00:12:45.919" v="7" actId="20577"/>
          <ac:spMkLst>
            <pc:docMk/>
            <pc:sldMk cId="133458779" sldId="278"/>
            <ac:spMk id="7" creationId="{8CF8FD2B-F9FC-4F12-BB05-7584C1D2383C}"/>
          </ac:spMkLst>
        </pc:spChg>
      </pc:sldChg>
      <pc:sldChg chg="modSp">
        <pc:chgData name="Guest User" userId="S::urn:spo:anon#2e0e5838b91aa00c82e05d59a84fa0279d34b6ca237a75a46b4b713899ddcd9b::" providerId="AD" clId="Web-{F474E505-1FB8-211E-813E-1879082272EC}" dt="2019-12-07T00:14:35.060" v="9" actId="20577"/>
        <pc:sldMkLst>
          <pc:docMk/>
          <pc:sldMk cId="3168856767" sldId="279"/>
        </pc:sldMkLst>
        <pc:spChg chg="mod">
          <ac:chgData name="Guest User" userId="S::urn:spo:anon#2e0e5838b91aa00c82e05d59a84fa0279d34b6ca237a75a46b4b713899ddcd9b::" providerId="AD" clId="Web-{F474E505-1FB8-211E-813E-1879082272EC}" dt="2019-12-07T00:14:35.060" v="9" actId="20577"/>
          <ac:spMkLst>
            <pc:docMk/>
            <pc:sldMk cId="3168856767" sldId="279"/>
            <ac:spMk id="10" creationId="{FF68DF07-2832-44C9-A358-04D4B24EABF5}"/>
          </ac:spMkLst>
        </pc:spChg>
      </pc:sldChg>
    </pc:docChg>
  </pc:docChgLst>
  <pc:docChgLst>
    <pc:chgData name="Guest User" userId="S::urn:spo:anon#2e0e5838b91aa00c82e05d59a84fa0279d34b6ca237a75a46b4b713899ddcd9b::" providerId="AD" clId="Web-{5AAD58D4-B97D-941F-3CA4-A6A18E2FF594}"/>
    <pc:docChg chg="modSld">
      <pc:chgData name="Guest User" userId="S::urn:spo:anon#2e0e5838b91aa00c82e05d59a84fa0279d34b6ca237a75a46b4b713899ddcd9b::" providerId="AD" clId="Web-{5AAD58D4-B97D-941F-3CA4-A6A18E2FF594}" dt="2019-12-06T20:18:40.645" v="15" actId="20577"/>
      <pc:docMkLst>
        <pc:docMk/>
      </pc:docMkLst>
      <pc:sldChg chg="modSp">
        <pc:chgData name="Guest User" userId="S::urn:spo:anon#2e0e5838b91aa00c82e05d59a84fa0279d34b6ca237a75a46b4b713899ddcd9b::" providerId="AD" clId="Web-{5AAD58D4-B97D-941F-3CA4-A6A18E2FF594}" dt="2019-12-06T20:18:38.395" v="13" actId="20577"/>
        <pc:sldMkLst>
          <pc:docMk/>
          <pc:sldMk cId="1300048341" sldId="258"/>
        </pc:sldMkLst>
        <pc:spChg chg="mod">
          <ac:chgData name="Guest User" userId="S::urn:spo:anon#2e0e5838b91aa00c82e05d59a84fa0279d34b6ca237a75a46b4b713899ddcd9b::" providerId="AD" clId="Web-{5AAD58D4-B97D-941F-3CA4-A6A18E2FF594}" dt="2019-12-06T20:18:38.395" v="13" actId="20577"/>
          <ac:spMkLst>
            <pc:docMk/>
            <pc:sldMk cId="1300048341" sldId="258"/>
            <ac:spMk id="6" creationId="{B4742820-9A52-42F8-9F3A-C62F9D29F112}"/>
          </ac:spMkLst>
        </pc:spChg>
      </pc:sldChg>
    </pc:docChg>
  </pc:docChgLst>
  <pc:docChgLst>
    <pc:chgData name="Eduardo Gomez Rodriguez" userId="f9a16f37-e444-49b8-9991-f5fed6b128e6" providerId="ADAL" clId="{2F5A76DD-A31A-4F7C-8FEF-FCF691F759FB}"/>
    <pc:docChg chg="undo custSel addSld delSld modSld sldOrd">
      <pc:chgData name="Eduardo Gomez Rodriguez" userId="f9a16f37-e444-49b8-9991-f5fed6b128e6" providerId="ADAL" clId="{2F5A76DD-A31A-4F7C-8FEF-FCF691F759FB}" dt="2019-12-07T01:45:20.871" v="1942" actId="20577"/>
      <pc:docMkLst>
        <pc:docMk/>
      </pc:docMkLst>
      <pc:sldChg chg="addSp delSp modSp modNotesTx">
        <pc:chgData name="Eduardo Gomez Rodriguez" userId="f9a16f37-e444-49b8-9991-f5fed6b128e6" providerId="ADAL" clId="{2F5A76DD-A31A-4F7C-8FEF-FCF691F759FB}" dt="2019-12-07T00:40:11.538" v="1487" actId="20577"/>
        <pc:sldMkLst>
          <pc:docMk/>
          <pc:sldMk cId="3225503718" sldId="256"/>
        </pc:sldMkLst>
        <pc:spChg chg="del">
          <ac:chgData name="Eduardo Gomez Rodriguez" userId="f9a16f37-e444-49b8-9991-f5fed6b128e6" providerId="ADAL" clId="{2F5A76DD-A31A-4F7C-8FEF-FCF691F759FB}" dt="2019-12-06T15:27:35.049" v="0" actId="478"/>
          <ac:spMkLst>
            <pc:docMk/>
            <pc:sldMk cId="3225503718" sldId="256"/>
            <ac:spMk id="2" creationId="{E03CD79C-2BAA-48CC-906D-9C30A4823C66}"/>
          </ac:spMkLst>
        </pc:spChg>
        <pc:spChg chg="del">
          <ac:chgData name="Eduardo Gomez Rodriguez" userId="f9a16f37-e444-49b8-9991-f5fed6b128e6" providerId="ADAL" clId="{2F5A76DD-A31A-4F7C-8FEF-FCF691F759FB}" dt="2019-12-06T15:27:39.315" v="2" actId="478"/>
          <ac:spMkLst>
            <pc:docMk/>
            <pc:sldMk cId="3225503718" sldId="256"/>
            <ac:spMk id="3" creationId="{62DED1BB-75F1-4075-8428-292DA1A8E063}"/>
          </ac:spMkLst>
        </pc:spChg>
        <pc:spChg chg="add del mod">
          <ac:chgData name="Eduardo Gomez Rodriguez" userId="f9a16f37-e444-49b8-9991-f5fed6b128e6" providerId="ADAL" clId="{2F5A76DD-A31A-4F7C-8FEF-FCF691F759FB}" dt="2019-12-06T15:27:38.393" v="1" actId="478"/>
          <ac:spMkLst>
            <pc:docMk/>
            <pc:sldMk cId="3225503718" sldId="256"/>
            <ac:spMk id="5" creationId="{6406663F-1461-4B6B-A6B3-8A67A8E592EF}"/>
          </ac:spMkLst>
        </pc:spChg>
        <pc:picChg chg="add mod">
          <ac:chgData name="Eduardo Gomez Rodriguez" userId="f9a16f37-e444-49b8-9991-f5fed6b128e6" providerId="ADAL" clId="{2F5A76DD-A31A-4F7C-8FEF-FCF691F759FB}" dt="2019-12-06T15:28:05.355" v="5" actId="1076"/>
          <ac:picMkLst>
            <pc:docMk/>
            <pc:sldMk cId="3225503718" sldId="256"/>
            <ac:picMk id="7" creationId="{E842DCCA-4352-432A-BED0-EC01CA19599C}"/>
          </ac:picMkLst>
        </pc:picChg>
        <pc:picChg chg="add mod">
          <ac:chgData name="Eduardo Gomez Rodriguez" userId="f9a16f37-e444-49b8-9991-f5fed6b128e6" providerId="ADAL" clId="{2F5A76DD-A31A-4F7C-8FEF-FCF691F759FB}" dt="2019-12-06T15:28:21.696" v="7" actId="1076"/>
          <ac:picMkLst>
            <pc:docMk/>
            <pc:sldMk cId="3225503718" sldId="256"/>
            <ac:picMk id="9" creationId="{A7A640A4-698E-4D9D-866E-C663EE53C7D7}"/>
          </ac:picMkLst>
        </pc:picChg>
      </pc:sldChg>
      <pc:sldChg chg="addSp delSp modSp add del">
        <pc:chgData name="Eduardo Gomez Rodriguez" userId="f9a16f37-e444-49b8-9991-f5fed6b128e6" providerId="ADAL" clId="{2F5A76DD-A31A-4F7C-8FEF-FCF691F759FB}" dt="2019-12-06T20:28:07.458" v="174" actId="2696"/>
        <pc:sldMkLst>
          <pc:docMk/>
          <pc:sldMk cId="1556695898" sldId="257"/>
        </pc:sldMkLst>
        <pc:spChg chg="del">
          <ac:chgData name="Eduardo Gomez Rodriguez" userId="f9a16f37-e444-49b8-9991-f5fed6b128e6" providerId="ADAL" clId="{2F5A76DD-A31A-4F7C-8FEF-FCF691F759FB}" dt="2019-12-06T15:50:53.842" v="9" actId="478"/>
          <ac:spMkLst>
            <pc:docMk/>
            <pc:sldMk cId="1556695898" sldId="257"/>
            <ac:spMk id="2" creationId="{0DD9DF69-AAEC-42A9-85D3-2FB220E6D0B8}"/>
          </ac:spMkLst>
        </pc:spChg>
        <pc:spChg chg="del">
          <ac:chgData name="Eduardo Gomez Rodriguez" userId="f9a16f37-e444-49b8-9991-f5fed6b128e6" providerId="ADAL" clId="{2F5A76DD-A31A-4F7C-8FEF-FCF691F759FB}" dt="2019-12-06T15:50:55.805" v="10" actId="478"/>
          <ac:spMkLst>
            <pc:docMk/>
            <pc:sldMk cId="1556695898" sldId="257"/>
            <ac:spMk id="3" creationId="{B57F45A0-7490-49E5-B074-E6E1582D1B8C}"/>
          </ac:spMkLst>
        </pc:spChg>
        <pc:spChg chg="add mod">
          <ac:chgData name="Eduardo Gomez Rodriguez" userId="f9a16f37-e444-49b8-9991-f5fed6b128e6" providerId="ADAL" clId="{2F5A76DD-A31A-4F7C-8FEF-FCF691F759FB}" dt="2019-12-06T19:23:50.715" v="88" actId="1076"/>
          <ac:spMkLst>
            <pc:docMk/>
            <pc:sldMk cId="1556695898" sldId="257"/>
            <ac:spMk id="6" creationId="{1618F51D-EF22-4BDD-A896-1F02142882EF}"/>
          </ac:spMkLst>
        </pc:spChg>
        <pc:picChg chg="add mod">
          <ac:chgData name="Eduardo Gomez Rodriguez" userId="f9a16f37-e444-49b8-9991-f5fed6b128e6" providerId="ADAL" clId="{2F5A76DD-A31A-4F7C-8FEF-FCF691F759FB}" dt="2019-12-06T15:51:04.875" v="13" actId="27614"/>
          <ac:picMkLst>
            <pc:docMk/>
            <pc:sldMk cId="1556695898" sldId="257"/>
            <ac:picMk id="5" creationId="{584A4AF5-4155-486A-B220-229E77F9BB54}"/>
          </ac:picMkLst>
        </pc:picChg>
        <pc:picChg chg="add mod">
          <ac:chgData name="Eduardo Gomez Rodriguez" userId="f9a16f37-e444-49b8-9991-f5fed6b128e6" providerId="ADAL" clId="{2F5A76DD-A31A-4F7C-8FEF-FCF691F759FB}" dt="2019-12-06T19:30:32.976" v="90" actId="1076"/>
          <ac:picMkLst>
            <pc:docMk/>
            <pc:sldMk cId="1556695898" sldId="257"/>
            <ac:picMk id="7" creationId="{AFF07F1A-738A-4D2B-B2F2-A9FBD12DE746}"/>
          </ac:picMkLst>
        </pc:picChg>
      </pc:sldChg>
      <pc:sldChg chg="addSp delSp modSp add modNotesTx">
        <pc:chgData name="Eduardo Gomez Rodriguez" userId="f9a16f37-e444-49b8-9991-f5fed6b128e6" providerId="ADAL" clId="{2F5A76DD-A31A-4F7C-8FEF-FCF691F759FB}" dt="2019-12-07T00:40:41.775" v="1556" actId="20577"/>
        <pc:sldMkLst>
          <pc:docMk/>
          <pc:sldMk cId="1300048341" sldId="258"/>
        </pc:sldMkLst>
        <pc:spChg chg="del">
          <ac:chgData name="Eduardo Gomez Rodriguez" userId="f9a16f37-e444-49b8-9991-f5fed6b128e6" providerId="ADAL" clId="{2F5A76DD-A31A-4F7C-8FEF-FCF691F759FB}" dt="2019-12-06T19:32:35.930" v="93" actId="478"/>
          <ac:spMkLst>
            <pc:docMk/>
            <pc:sldMk cId="1300048341" sldId="258"/>
            <ac:spMk id="2" creationId="{AD72A2BE-626F-4141-8C97-598E25D349D0}"/>
          </ac:spMkLst>
        </pc:spChg>
        <pc:spChg chg="del">
          <ac:chgData name="Eduardo Gomez Rodriguez" userId="f9a16f37-e444-49b8-9991-f5fed6b128e6" providerId="ADAL" clId="{2F5A76DD-A31A-4F7C-8FEF-FCF691F759FB}" dt="2019-12-06T19:32:34.612" v="92" actId="478"/>
          <ac:spMkLst>
            <pc:docMk/>
            <pc:sldMk cId="1300048341" sldId="258"/>
            <ac:spMk id="3" creationId="{D4683021-F711-487F-A0A6-AEF5211997E7}"/>
          </ac:spMkLst>
        </pc:spChg>
        <pc:spChg chg="add mod">
          <ac:chgData name="Eduardo Gomez Rodriguez" userId="f9a16f37-e444-49b8-9991-f5fed6b128e6" providerId="ADAL" clId="{2F5A76DD-A31A-4F7C-8FEF-FCF691F759FB}" dt="2019-12-06T19:51:53.914" v="136" actId="20577"/>
          <ac:spMkLst>
            <pc:docMk/>
            <pc:sldMk cId="1300048341" sldId="258"/>
            <ac:spMk id="6" creationId="{B4742820-9A52-42F8-9F3A-C62F9D29F112}"/>
          </ac:spMkLst>
        </pc:spChg>
        <pc:picChg chg="add mod">
          <ac:chgData name="Eduardo Gomez Rodriguez" userId="f9a16f37-e444-49b8-9991-f5fed6b128e6" providerId="ADAL" clId="{2F5A76DD-A31A-4F7C-8FEF-FCF691F759FB}" dt="2019-12-06T19:35:06.063" v="97" actId="14826"/>
          <ac:picMkLst>
            <pc:docMk/>
            <pc:sldMk cId="1300048341" sldId="258"/>
            <ac:picMk id="5" creationId="{BFB35819-B8CA-46FB-8187-C2B6E56BE108}"/>
          </ac:picMkLst>
        </pc:picChg>
        <pc:picChg chg="add mod">
          <ac:chgData name="Eduardo Gomez Rodriguez" userId="f9a16f37-e444-49b8-9991-f5fed6b128e6" providerId="ADAL" clId="{2F5A76DD-A31A-4F7C-8FEF-FCF691F759FB}" dt="2019-12-06T22:44:04.858" v="899" actId="1076"/>
          <ac:picMkLst>
            <pc:docMk/>
            <pc:sldMk cId="1300048341" sldId="258"/>
            <ac:picMk id="8" creationId="{E06BE63B-8E31-4D41-9F97-66217B909E72}"/>
          </ac:picMkLst>
        </pc:picChg>
      </pc:sldChg>
      <pc:sldChg chg="add del">
        <pc:chgData name="Eduardo Gomez Rodriguez" userId="f9a16f37-e444-49b8-9991-f5fed6b128e6" providerId="ADAL" clId="{2F5A76DD-A31A-4F7C-8FEF-FCF691F759FB}" dt="2019-12-06T20:28:08.479" v="175" actId="2696"/>
        <pc:sldMkLst>
          <pc:docMk/>
          <pc:sldMk cId="3637660079" sldId="259"/>
        </pc:sldMkLst>
      </pc:sldChg>
      <pc:sldChg chg="addSp delSp modSp modNotesTx">
        <pc:chgData name="Eduardo Gomez Rodriguez" userId="f9a16f37-e444-49b8-9991-f5fed6b128e6" providerId="ADAL" clId="{2F5A76DD-A31A-4F7C-8FEF-FCF691F759FB}" dt="2019-12-07T00:40:27.893" v="1513" actId="20577"/>
        <pc:sldMkLst>
          <pc:docMk/>
          <pc:sldMk cId="121897832" sldId="260"/>
        </pc:sldMkLst>
        <pc:picChg chg="add mod">
          <ac:chgData name="Eduardo Gomez Rodriguez" userId="f9a16f37-e444-49b8-9991-f5fed6b128e6" providerId="ADAL" clId="{2F5A76DD-A31A-4F7C-8FEF-FCF691F759FB}" dt="2019-12-06T22:43:42.125" v="898" actId="1076"/>
          <ac:picMkLst>
            <pc:docMk/>
            <pc:sldMk cId="121897832" sldId="260"/>
            <ac:picMk id="3" creationId="{4762DC37-07A8-4834-84F6-A0E5145E7FE5}"/>
          </ac:picMkLst>
        </pc:picChg>
        <pc:picChg chg="del">
          <ac:chgData name="Eduardo Gomez Rodriguez" userId="f9a16f37-e444-49b8-9991-f5fed6b128e6" providerId="ADAL" clId="{2F5A76DD-A31A-4F7C-8FEF-FCF691F759FB}" dt="2019-12-06T22:43:30.392" v="891" actId="478"/>
          <ac:picMkLst>
            <pc:docMk/>
            <pc:sldMk cId="121897832" sldId="260"/>
            <ac:picMk id="7" creationId="{AFF07F1A-738A-4D2B-B2F2-A9FBD12DE746}"/>
          </ac:picMkLst>
        </pc:picChg>
      </pc:sldChg>
      <pc:sldChg chg="addSp delSp modSp add modNotesTx">
        <pc:chgData name="Eduardo Gomez Rodriguez" userId="f9a16f37-e444-49b8-9991-f5fed6b128e6" providerId="ADAL" clId="{2F5A76DD-A31A-4F7C-8FEF-FCF691F759FB}" dt="2019-12-07T00:41:00.175" v="1615" actId="20577"/>
        <pc:sldMkLst>
          <pc:docMk/>
          <pc:sldMk cId="2411527527" sldId="261"/>
        </pc:sldMkLst>
        <pc:spChg chg="del">
          <ac:chgData name="Eduardo Gomez Rodriguez" userId="f9a16f37-e444-49b8-9991-f5fed6b128e6" providerId="ADAL" clId="{2F5A76DD-A31A-4F7C-8FEF-FCF691F759FB}" dt="2019-12-06T19:54:58.379" v="139" actId="478"/>
          <ac:spMkLst>
            <pc:docMk/>
            <pc:sldMk cId="2411527527" sldId="261"/>
            <ac:spMk id="2" creationId="{BE4488A5-3B03-47FB-A2B7-993756F4AC39}"/>
          </ac:spMkLst>
        </pc:spChg>
        <pc:spChg chg="del">
          <ac:chgData name="Eduardo Gomez Rodriguez" userId="f9a16f37-e444-49b8-9991-f5fed6b128e6" providerId="ADAL" clId="{2F5A76DD-A31A-4F7C-8FEF-FCF691F759FB}" dt="2019-12-06T19:55:00.321" v="140" actId="478"/>
          <ac:spMkLst>
            <pc:docMk/>
            <pc:sldMk cId="2411527527" sldId="261"/>
            <ac:spMk id="3" creationId="{ECACA5F5-DED1-4797-BFF7-E91D812DCF76}"/>
          </ac:spMkLst>
        </pc:spChg>
        <pc:spChg chg="add mod">
          <ac:chgData name="Eduardo Gomez Rodriguez" userId="f9a16f37-e444-49b8-9991-f5fed6b128e6" providerId="ADAL" clId="{2F5A76DD-A31A-4F7C-8FEF-FCF691F759FB}" dt="2019-12-06T20:03:01" v="170" actId="1076"/>
          <ac:spMkLst>
            <pc:docMk/>
            <pc:sldMk cId="2411527527" sldId="261"/>
            <ac:spMk id="4" creationId="{B313FDB2-C393-4EA9-A667-88377DEA666B}"/>
          </ac:spMkLst>
        </pc:spChg>
        <pc:spChg chg="add mod">
          <ac:chgData name="Eduardo Gomez Rodriguez" userId="f9a16f37-e444-49b8-9991-f5fed6b128e6" providerId="ADAL" clId="{2F5A76DD-A31A-4F7C-8FEF-FCF691F759FB}" dt="2019-12-06T20:03:22.034" v="172" actId="1076"/>
          <ac:spMkLst>
            <pc:docMk/>
            <pc:sldMk cId="2411527527" sldId="261"/>
            <ac:spMk id="10" creationId="{FF68DF07-2832-44C9-A358-04D4B24EABF5}"/>
          </ac:spMkLst>
        </pc:spChg>
        <pc:picChg chg="add mod">
          <ac:chgData name="Eduardo Gomez Rodriguez" userId="f9a16f37-e444-49b8-9991-f5fed6b128e6" providerId="ADAL" clId="{2F5A76DD-A31A-4F7C-8FEF-FCF691F759FB}" dt="2019-12-06T19:57:40.665" v="150" actId="1076"/>
          <ac:picMkLst>
            <pc:docMk/>
            <pc:sldMk cId="2411527527" sldId="261"/>
            <ac:picMk id="6" creationId="{58CDD268-BBE1-4094-9133-167D7A38138C}"/>
          </ac:picMkLst>
        </pc:picChg>
        <pc:picChg chg="add del">
          <ac:chgData name="Eduardo Gomez Rodriguez" userId="f9a16f37-e444-49b8-9991-f5fed6b128e6" providerId="ADAL" clId="{2F5A76DD-A31A-4F7C-8FEF-FCF691F759FB}" dt="2019-12-06T19:57:49.699" v="152" actId="478"/>
          <ac:picMkLst>
            <pc:docMk/>
            <pc:sldMk cId="2411527527" sldId="261"/>
            <ac:picMk id="7" creationId="{5EF61435-8117-4D0E-8149-F5D7C706CF10}"/>
          </ac:picMkLst>
        </pc:picChg>
        <pc:picChg chg="add mod">
          <ac:chgData name="Eduardo Gomez Rodriguez" userId="f9a16f37-e444-49b8-9991-f5fed6b128e6" providerId="ADAL" clId="{2F5A76DD-A31A-4F7C-8FEF-FCF691F759FB}" dt="2019-12-06T19:59:09.783" v="161" actId="29295"/>
          <ac:picMkLst>
            <pc:docMk/>
            <pc:sldMk cId="2411527527" sldId="261"/>
            <ac:picMk id="9" creationId="{9F90EDEA-0A6D-48DD-8B1B-24E8A99AECE4}"/>
          </ac:picMkLst>
        </pc:picChg>
      </pc:sldChg>
      <pc:sldChg chg="addSp delSp modSp add del">
        <pc:chgData name="Eduardo Gomez Rodriguez" userId="f9a16f37-e444-49b8-9991-f5fed6b128e6" providerId="ADAL" clId="{2F5A76DD-A31A-4F7C-8FEF-FCF691F759FB}" dt="2019-12-06T20:29:42.072" v="186" actId="2696"/>
        <pc:sldMkLst>
          <pc:docMk/>
          <pc:sldMk cId="659607553" sldId="262"/>
        </pc:sldMkLst>
        <pc:spChg chg="del">
          <ac:chgData name="Eduardo Gomez Rodriguez" userId="f9a16f37-e444-49b8-9991-f5fed6b128e6" providerId="ADAL" clId="{2F5A76DD-A31A-4F7C-8FEF-FCF691F759FB}" dt="2019-12-06T20:29:17.489" v="177" actId="478"/>
          <ac:spMkLst>
            <pc:docMk/>
            <pc:sldMk cId="659607553" sldId="262"/>
            <ac:spMk id="2" creationId="{12D0DCC5-CF99-4F05-8764-C724FBD08E3F}"/>
          </ac:spMkLst>
        </pc:spChg>
        <pc:spChg chg="del">
          <ac:chgData name="Eduardo Gomez Rodriguez" userId="f9a16f37-e444-49b8-9991-f5fed6b128e6" providerId="ADAL" clId="{2F5A76DD-A31A-4F7C-8FEF-FCF691F759FB}" dt="2019-12-06T20:29:15.366" v="176" actId="478"/>
          <ac:spMkLst>
            <pc:docMk/>
            <pc:sldMk cId="659607553" sldId="262"/>
            <ac:spMk id="3" creationId="{387E73CF-1C40-4DE6-845B-ED75FFD16A5F}"/>
          </ac:spMkLst>
        </pc:spChg>
        <pc:picChg chg="add del mod">
          <ac:chgData name="Eduardo Gomez Rodriguez" userId="f9a16f37-e444-49b8-9991-f5fed6b128e6" providerId="ADAL" clId="{2F5A76DD-A31A-4F7C-8FEF-FCF691F759FB}" dt="2019-12-06T20:29:35.652" v="183" actId="478"/>
          <ac:picMkLst>
            <pc:docMk/>
            <pc:sldMk cId="659607553" sldId="262"/>
            <ac:picMk id="5" creationId="{B6CF06A8-9B78-44E6-A180-567D8E9A71DA}"/>
          </ac:picMkLst>
        </pc:picChg>
      </pc:sldChg>
      <pc:sldChg chg="addSp delSp modSp add ord modNotesTx">
        <pc:chgData name="Eduardo Gomez Rodriguez" userId="f9a16f37-e444-49b8-9991-f5fed6b128e6" providerId="ADAL" clId="{2F5A76DD-A31A-4F7C-8FEF-FCF691F759FB}" dt="2019-12-07T00:41:46.809" v="1621" actId="20577"/>
        <pc:sldMkLst>
          <pc:docMk/>
          <pc:sldMk cId="2343174295" sldId="263"/>
        </pc:sldMkLst>
        <pc:spChg chg="add del">
          <ac:chgData name="Eduardo Gomez Rodriguez" userId="f9a16f37-e444-49b8-9991-f5fed6b128e6" providerId="ADAL" clId="{2F5A76DD-A31A-4F7C-8FEF-FCF691F759FB}" dt="2019-12-06T21:21:47.452" v="209" actId="478"/>
          <ac:spMkLst>
            <pc:docMk/>
            <pc:sldMk cId="2343174295" sldId="263"/>
            <ac:spMk id="4" creationId="{902D7A39-40E8-4941-B532-38C8F5FCA3AE}"/>
          </ac:spMkLst>
        </pc:spChg>
        <pc:spChg chg="mod">
          <ac:chgData name="Eduardo Gomez Rodriguez" userId="f9a16f37-e444-49b8-9991-f5fed6b128e6" providerId="ADAL" clId="{2F5A76DD-A31A-4F7C-8FEF-FCF691F759FB}" dt="2019-12-06T20:52:01.751" v="199" actId="14100"/>
          <ac:spMkLst>
            <pc:docMk/>
            <pc:sldMk cId="2343174295" sldId="263"/>
            <ac:spMk id="6" creationId="{B4742820-9A52-42F8-9F3A-C62F9D29F112}"/>
          </ac:spMkLst>
        </pc:spChg>
        <pc:picChg chg="add mod">
          <ac:chgData name="Eduardo Gomez Rodriguez" userId="f9a16f37-e444-49b8-9991-f5fed6b128e6" providerId="ADAL" clId="{2F5A76DD-A31A-4F7C-8FEF-FCF691F759FB}" dt="2019-12-06T20:42:31.400" v="191" actId="1076"/>
          <ac:picMkLst>
            <pc:docMk/>
            <pc:sldMk cId="2343174295" sldId="263"/>
            <ac:picMk id="3" creationId="{047CA731-0DB0-4760-82E9-7DD63EB72241}"/>
          </ac:picMkLst>
        </pc:picChg>
        <pc:picChg chg="mod">
          <ac:chgData name="Eduardo Gomez Rodriguez" userId="f9a16f37-e444-49b8-9991-f5fed6b128e6" providerId="ADAL" clId="{2F5A76DD-A31A-4F7C-8FEF-FCF691F759FB}" dt="2019-12-06T20:29:50.140" v="187" actId="14826"/>
          <ac:picMkLst>
            <pc:docMk/>
            <pc:sldMk cId="2343174295" sldId="263"/>
            <ac:picMk id="5" creationId="{BFB35819-B8CA-46FB-8187-C2B6E56BE108}"/>
          </ac:picMkLst>
        </pc:picChg>
        <pc:picChg chg="del">
          <ac:chgData name="Eduardo Gomez Rodriguez" userId="f9a16f37-e444-49b8-9991-f5fed6b128e6" providerId="ADAL" clId="{2F5A76DD-A31A-4F7C-8FEF-FCF691F759FB}" dt="2019-12-06T20:29:59.134" v="189" actId="478"/>
          <ac:picMkLst>
            <pc:docMk/>
            <pc:sldMk cId="2343174295" sldId="263"/>
            <ac:picMk id="8" creationId="{E06BE63B-8E31-4D41-9F97-66217B909E72}"/>
          </ac:picMkLst>
        </pc:picChg>
      </pc:sldChg>
      <pc:sldChg chg="add del ord">
        <pc:chgData name="Eduardo Gomez Rodriguez" userId="f9a16f37-e444-49b8-9991-f5fed6b128e6" providerId="ADAL" clId="{2F5A76DD-A31A-4F7C-8FEF-FCF691F759FB}" dt="2019-12-06T21:20:57.691" v="204" actId="2696"/>
        <pc:sldMkLst>
          <pc:docMk/>
          <pc:sldMk cId="2914249621" sldId="264"/>
        </pc:sldMkLst>
      </pc:sldChg>
      <pc:sldChg chg="addSp delSp modSp add ord modNotesTx">
        <pc:chgData name="Eduardo Gomez Rodriguez" userId="f9a16f37-e444-49b8-9991-f5fed6b128e6" providerId="ADAL" clId="{2F5A76DD-A31A-4F7C-8FEF-FCF691F759FB}" dt="2019-12-07T01:04:06.111" v="1938" actId="20577"/>
        <pc:sldMkLst>
          <pc:docMk/>
          <pc:sldMk cId="3082103151" sldId="265"/>
        </pc:sldMkLst>
        <pc:spChg chg="mod">
          <ac:chgData name="Eduardo Gomez Rodriguez" userId="f9a16f37-e444-49b8-9991-f5fed6b128e6" providerId="ADAL" clId="{2F5A76DD-A31A-4F7C-8FEF-FCF691F759FB}" dt="2019-12-06T23:48:25.136" v="1152" actId="1076"/>
          <ac:spMkLst>
            <pc:docMk/>
            <pc:sldMk cId="3082103151" sldId="265"/>
            <ac:spMk id="4" creationId="{B313FDB2-C393-4EA9-A667-88377DEA666B}"/>
          </ac:spMkLst>
        </pc:spChg>
        <pc:spChg chg="mod">
          <ac:chgData name="Eduardo Gomez Rodriguez" userId="f9a16f37-e444-49b8-9991-f5fed6b128e6" providerId="ADAL" clId="{2F5A76DD-A31A-4F7C-8FEF-FCF691F759FB}" dt="2019-12-06T23:59:20.060" v="1435" actId="12"/>
          <ac:spMkLst>
            <pc:docMk/>
            <pc:sldMk cId="3082103151" sldId="265"/>
            <ac:spMk id="5" creationId="{6215622A-FA8A-4C5C-B5E1-624BF54BF753}"/>
          </ac:spMkLst>
        </pc:spChg>
        <pc:spChg chg="del">
          <ac:chgData name="Eduardo Gomez Rodriguez" userId="f9a16f37-e444-49b8-9991-f5fed6b128e6" providerId="ADAL" clId="{2F5A76DD-A31A-4F7C-8FEF-FCF691F759FB}" dt="2019-12-06T21:21:02.351" v="206" actId="478"/>
          <ac:spMkLst>
            <pc:docMk/>
            <pc:sldMk cId="3082103151" sldId="265"/>
            <ac:spMk id="10" creationId="{FF68DF07-2832-44C9-A358-04D4B24EABF5}"/>
          </ac:spMkLst>
        </pc:spChg>
        <pc:spChg chg="mod">
          <ac:chgData name="Eduardo Gomez Rodriguez" userId="f9a16f37-e444-49b8-9991-f5fed6b128e6" providerId="ADAL" clId="{2F5A76DD-A31A-4F7C-8FEF-FCF691F759FB}" dt="2019-12-07T01:04:06.111" v="1938" actId="20577"/>
          <ac:spMkLst>
            <pc:docMk/>
            <pc:sldMk cId="3082103151" sldId="265"/>
            <ac:spMk id="36" creationId="{0C8B3FD1-932D-4202-AC4C-0E90A8219D73}"/>
          </ac:spMkLst>
        </pc:spChg>
        <pc:picChg chg="add mod">
          <ac:chgData name="Eduardo Gomez Rodriguez" userId="f9a16f37-e444-49b8-9991-f5fed6b128e6" providerId="ADAL" clId="{2F5A76DD-A31A-4F7C-8FEF-FCF691F759FB}" dt="2019-12-06T21:26:44.552" v="216" actId="1076"/>
          <ac:picMkLst>
            <pc:docMk/>
            <pc:sldMk cId="3082103151" sldId="265"/>
            <ac:picMk id="3" creationId="{A8B5047D-1254-4E12-892C-530CF8909E38}"/>
          </ac:picMkLst>
        </pc:picChg>
        <pc:picChg chg="del">
          <ac:chgData name="Eduardo Gomez Rodriguez" userId="f9a16f37-e444-49b8-9991-f5fed6b128e6" providerId="ADAL" clId="{2F5A76DD-A31A-4F7C-8FEF-FCF691F759FB}" dt="2019-12-06T21:21:00.297" v="205" actId="478"/>
          <ac:picMkLst>
            <pc:docMk/>
            <pc:sldMk cId="3082103151" sldId="265"/>
            <ac:picMk id="6" creationId="{58CDD268-BBE1-4094-9133-167D7A38138C}"/>
          </ac:picMkLst>
        </pc:picChg>
        <pc:picChg chg="add del mod">
          <ac:chgData name="Eduardo Gomez Rodriguez" userId="f9a16f37-e444-49b8-9991-f5fed6b128e6" providerId="ADAL" clId="{2F5A76DD-A31A-4F7C-8FEF-FCF691F759FB}" dt="2019-12-06T21:22:38.204" v="212" actId="478"/>
          <ac:picMkLst>
            <pc:docMk/>
            <pc:sldMk cId="3082103151" sldId="265"/>
            <ac:picMk id="7" creationId="{05DE20A3-C974-4AC9-AD10-B98AABD05A71}"/>
          </ac:picMkLst>
        </pc:picChg>
        <pc:picChg chg="del">
          <ac:chgData name="Eduardo Gomez Rodriguez" userId="f9a16f37-e444-49b8-9991-f5fed6b128e6" providerId="ADAL" clId="{2F5A76DD-A31A-4F7C-8FEF-FCF691F759FB}" dt="2019-12-06T21:21:34.779" v="207" actId="478"/>
          <ac:picMkLst>
            <pc:docMk/>
            <pc:sldMk cId="3082103151" sldId="265"/>
            <ac:picMk id="9" creationId="{9F90EDEA-0A6D-48DD-8B1B-24E8A99AECE4}"/>
          </ac:picMkLst>
        </pc:picChg>
      </pc:sldChg>
      <pc:sldChg chg="add del">
        <pc:chgData name="Eduardo Gomez Rodriguez" userId="f9a16f37-e444-49b8-9991-f5fed6b128e6" providerId="ADAL" clId="{2F5A76DD-A31A-4F7C-8FEF-FCF691F759FB}" dt="2019-12-06T21:35:03.460" v="218" actId="2696"/>
        <pc:sldMkLst>
          <pc:docMk/>
          <pc:sldMk cId="230136385" sldId="266"/>
        </pc:sldMkLst>
      </pc:sldChg>
      <pc:sldChg chg="addSp delSp modSp add ord modNotesTx">
        <pc:chgData name="Eduardo Gomez Rodriguez" userId="f9a16f37-e444-49b8-9991-f5fed6b128e6" providerId="ADAL" clId="{2F5A76DD-A31A-4F7C-8FEF-FCF691F759FB}" dt="2019-12-07T00:41:50.549" v="1627" actId="20577"/>
        <pc:sldMkLst>
          <pc:docMk/>
          <pc:sldMk cId="3602412132" sldId="266"/>
        </pc:sldMkLst>
        <pc:spChg chg="del mod">
          <ac:chgData name="Eduardo Gomez Rodriguez" userId="f9a16f37-e444-49b8-9991-f5fed6b128e6" providerId="ADAL" clId="{2F5A76DD-A31A-4F7C-8FEF-FCF691F759FB}" dt="2019-12-06T22:38:08.703" v="883" actId="478"/>
          <ac:spMkLst>
            <pc:docMk/>
            <pc:sldMk cId="3602412132" sldId="266"/>
            <ac:spMk id="6" creationId="{B4742820-9A52-42F8-9F3A-C62F9D29F112}"/>
          </ac:spMkLst>
        </pc:spChg>
        <pc:spChg chg="add mod">
          <ac:chgData name="Eduardo Gomez Rodriguez" userId="f9a16f37-e444-49b8-9991-f5fed6b128e6" providerId="ADAL" clId="{2F5A76DD-A31A-4F7C-8FEF-FCF691F759FB}" dt="2019-12-06T22:38:39.092" v="890" actId="1076"/>
          <ac:spMkLst>
            <pc:docMk/>
            <pc:sldMk cId="3602412132" sldId="266"/>
            <ac:spMk id="7" creationId="{8CF8FD2B-F9FC-4F12-BB05-7584C1D2383C}"/>
          </ac:spMkLst>
        </pc:spChg>
        <pc:picChg chg="del">
          <ac:chgData name="Eduardo Gomez Rodriguez" userId="f9a16f37-e444-49b8-9991-f5fed6b128e6" providerId="ADAL" clId="{2F5A76DD-A31A-4F7C-8FEF-FCF691F759FB}" dt="2019-12-06T21:42:11.102" v="222" actId="478"/>
          <ac:picMkLst>
            <pc:docMk/>
            <pc:sldMk cId="3602412132" sldId="266"/>
            <ac:picMk id="3" creationId="{047CA731-0DB0-4760-82E9-7DD63EB72241}"/>
          </ac:picMkLst>
        </pc:picChg>
        <pc:picChg chg="add mod">
          <ac:chgData name="Eduardo Gomez Rodriguez" userId="f9a16f37-e444-49b8-9991-f5fed6b128e6" providerId="ADAL" clId="{2F5A76DD-A31A-4F7C-8FEF-FCF691F759FB}" dt="2019-12-06T22:38:24.530" v="887" actId="1076"/>
          <ac:picMkLst>
            <pc:docMk/>
            <pc:sldMk cId="3602412132" sldId="266"/>
            <ac:picMk id="4" creationId="{851F1C6D-94BD-4DFB-9DEA-510B356F52A4}"/>
          </ac:picMkLst>
        </pc:picChg>
        <pc:picChg chg="mod">
          <ac:chgData name="Eduardo Gomez Rodriguez" userId="f9a16f37-e444-49b8-9991-f5fed6b128e6" providerId="ADAL" clId="{2F5A76DD-A31A-4F7C-8FEF-FCF691F759FB}" dt="2019-12-06T21:42:06.807" v="221" actId="14826"/>
          <ac:picMkLst>
            <pc:docMk/>
            <pc:sldMk cId="3602412132" sldId="266"/>
            <ac:picMk id="5" creationId="{BFB35819-B8CA-46FB-8187-C2B6E56BE108}"/>
          </ac:picMkLst>
        </pc:picChg>
      </pc:sldChg>
      <pc:sldChg chg="addSp delSp modSp add modNotesTx">
        <pc:chgData name="Eduardo Gomez Rodriguez" userId="f9a16f37-e444-49b8-9991-f5fed6b128e6" providerId="ADAL" clId="{2F5A76DD-A31A-4F7C-8FEF-FCF691F759FB}" dt="2019-12-07T00:41:53.955" v="1633" actId="20577"/>
        <pc:sldMkLst>
          <pc:docMk/>
          <pc:sldMk cId="2114998996" sldId="267"/>
        </pc:sldMkLst>
        <pc:spChg chg="del">
          <ac:chgData name="Eduardo Gomez Rodriguez" userId="f9a16f37-e444-49b8-9991-f5fed6b128e6" providerId="ADAL" clId="{2F5A76DD-A31A-4F7C-8FEF-FCF691F759FB}" dt="2019-12-06T22:01:50.201" v="738" actId="478"/>
          <ac:spMkLst>
            <pc:docMk/>
            <pc:sldMk cId="2114998996" sldId="267"/>
            <ac:spMk id="6" creationId="{B4742820-9A52-42F8-9F3A-C62F9D29F112}"/>
          </ac:spMkLst>
        </pc:spChg>
        <pc:spChg chg="add del mod">
          <ac:chgData name="Eduardo Gomez Rodriguez" userId="f9a16f37-e444-49b8-9991-f5fed6b128e6" providerId="ADAL" clId="{2F5A76DD-A31A-4F7C-8FEF-FCF691F759FB}" dt="2019-12-06T22:37:27.416" v="875" actId="478"/>
          <ac:spMkLst>
            <pc:docMk/>
            <pc:sldMk cId="2114998996" sldId="267"/>
            <ac:spMk id="9" creationId="{5B6BA862-A827-4FA5-90F4-6F6034F105D1}"/>
          </ac:spMkLst>
        </pc:spChg>
        <pc:spChg chg="add mod">
          <ac:chgData name="Eduardo Gomez Rodriguez" userId="f9a16f37-e444-49b8-9991-f5fed6b128e6" providerId="ADAL" clId="{2F5A76DD-A31A-4F7C-8FEF-FCF691F759FB}" dt="2019-12-06T22:37:47.834" v="880" actId="20577"/>
          <ac:spMkLst>
            <pc:docMk/>
            <pc:sldMk cId="2114998996" sldId="267"/>
            <ac:spMk id="10" creationId="{DEF2A311-8A83-46D0-91BD-55E9C9CC4D2B}"/>
          </ac:spMkLst>
        </pc:spChg>
        <pc:picChg chg="del">
          <ac:chgData name="Eduardo Gomez Rodriguez" userId="f9a16f37-e444-49b8-9991-f5fed6b128e6" providerId="ADAL" clId="{2F5A76DD-A31A-4F7C-8FEF-FCF691F759FB}" dt="2019-12-06T22:01:48.542" v="737" actId="478"/>
          <ac:picMkLst>
            <pc:docMk/>
            <pc:sldMk cId="2114998996" sldId="267"/>
            <ac:picMk id="4" creationId="{851F1C6D-94BD-4DFB-9DEA-510B356F52A4}"/>
          </ac:picMkLst>
        </pc:picChg>
        <pc:picChg chg="del mod">
          <ac:chgData name="Eduardo Gomez Rodriguez" userId="f9a16f37-e444-49b8-9991-f5fed6b128e6" providerId="ADAL" clId="{2F5A76DD-A31A-4F7C-8FEF-FCF691F759FB}" dt="2019-12-06T22:01:58.077" v="741" actId="478"/>
          <ac:picMkLst>
            <pc:docMk/>
            <pc:sldMk cId="2114998996" sldId="267"/>
            <ac:picMk id="5" creationId="{BFB35819-B8CA-46FB-8187-C2B6E56BE108}"/>
          </ac:picMkLst>
        </pc:picChg>
        <pc:picChg chg="add">
          <ac:chgData name="Eduardo Gomez Rodriguez" userId="f9a16f37-e444-49b8-9991-f5fed6b128e6" providerId="ADAL" clId="{2F5A76DD-A31A-4F7C-8FEF-FCF691F759FB}" dt="2019-12-06T22:01:52.130" v="739"/>
          <ac:picMkLst>
            <pc:docMk/>
            <pc:sldMk cId="2114998996" sldId="267"/>
            <ac:picMk id="7" creationId="{457C5322-85C6-4E08-B3DC-67319AAE96FD}"/>
          </ac:picMkLst>
        </pc:picChg>
        <pc:picChg chg="add mod">
          <ac:chgData name="Eduardo Gomez Rodriguez" userId="f9a16f37-e444-49b8-9991-f5fed6b128e6" providerId="ADAL" clId="{2F5A76DD-A31A-4F7C-8FEF-FCF691F759FB}" dt="2019-12-06T22:02:11.380" v="742" actId="1076"/>
          <ac:picMkLst>
            <pc:docMk/>
            <pc:sldMk cId="2114998996" sldId="267"/>
            <ac:picMk id="8" creationId="{A9E5CDEF-F889-4ADF-AD64-372F55617750}"/>
          </ac:picMkLst>
        </pc:picChg>
      </pc:sldChg>
      <pc:sldChg chg="addSp delSp modSp add ord modNotesTx">
        <pc:chgData name="Eduardo Gomez Rodriguez" userId="f9a16f37-e444-49b8-9991-f5fed6b128e6" providerId="ADAL" clId="{2F5A76DD-A31A-4F7C-8FEF-FCF691F759FB}" dt="2019-12-07T00:44:29.727" v="1876" actId="20577"/>
        <pc:sldMkLst>
          <pc:docMk/>
          <pc:sldMk cId="3867241171" sldId="275"/>
        </pc:sldMkLst>
        <pc:spChg chg="mod">
          <ac:chgData name="Eduardo Gomez Rodriguez" userId="f9a16f37-e444-49b8-9991-f5fed6b128e6" providerId="ADAL" clId="{2F5A76DD-A31A-4F7C-8FEF-FCF691F759FB}" dt="2019-12-06T23:41:52.526" v="1143"/>
          <ac:spMkLst>
            <pc:docMk/>
            <pc:sldMk cId="3867241171" sldId="275"/>
            <ac:spMk id="7" creationId="{8CF8FD2B-F9FC-4F12-BB05-7584C1D2383C}"/>
          </ac:spMkLst>
        </pc:spChg>
        <pc:spChg chg="add mod">
          <ac:chgData name="Eduardo Gomez Rodriguez" userId="f9a16f37-e444-49b8-9991-f5fed6b128e6" providerId="ADAL" clId="{2F5A76DD-A31A-4F7C-8FEF-FCF691F759FB}" dt="2019-12-06T23:43:34.567" v="1148" actId="6549"/>
          <ac:spMkLst>
            <pc:docMk/>
            <pc:sldMk cId="3867241171" sldId="275"/>
            <ac:spMk id="8" creationId="{0765B333-D5C5-474A-9A54-F0FC54E31FF4}"/>
          </ac:spMkLst>
        </pc:spChg>
        <pc:picChg chg="add mod">
          <ac:chgData name="Eduardo Gomez Rodriguez" userId="f9a16f37-e444-49b8-9991-f5fed6b128e6" providerId="ADAL" clId="{2F5A76DD-A31A-4F7C-8FEF-FCF691F759FB}" dt="2019-12-06T23:03:22.980" v="909" actId="14100"/>
          <ac:picMkLst>
            <pc:docMk/>
            <pc:sldMk cId="3867241171" sldId="275"/>
            <ac:picMk id="3" creationId="{C00A6D69-31ED-4171-98B1-35BAF0468CB3}"/>
          </ac:picMkLst>
        </pc:picChg>
        <pc:picChg chg="del mod">
          <ac:chgData name="Eduardo Gomez Rodriguez" userId="f9a16f37-e444-49b8-9991-f5fed6b128e6" providerId="ADAL" clId="{2F5A76DD-A31A-4F7C-8FEF-FCF691F759FB}" dt="2019-12-06T23:00:47.954" v="905" actId="478"/>
          <ac:picMkLst>
            <pc:docMk/>
            <pc:sldMk cId="3867241171" sldId="275"/>
            <ac:picMk id="4" creationId="{851F1C6D-94BD-4DFB-9DEA-510B356F52A4}"/>
          </ac:picMkLst>
        </pc:picChg>
        <pc:picChg chg="del mod">
          <ac:chgData name="Eduardo Gomez Rodriguez" userId="f9a16f37-e444-49b8-9991-f5fed6b128e6" providerId="ADAL" clId="{2F5A76DD-A31A-4F7C-8FEF-FCF691F759FB}" dt="2019-12-06T23:38:03.693" v="1140" actId="478"/>
          <ac:picMkLst>
            <pc:docMk/>
            <pc:sldMk cId="3867241171" sldId="275"/>
            <ac:picMk id="5" creationId="{BFB35819-B8CA-46FB-8187-C2B6E56BE108}"/>
          </ac:picMkLst>
        </pc:picChg>
        <pc:picChg chg="add mod">
          <ac:chgData name="Eduardo Gomez Rodriguez" userId="f9a16f37-e444-49b8-9991-f5fed6b128e6" providerId="ADAL" clId="{2F5A76DD-A31A-4F7C-8FEF-FCF691F759FB}" dt="2019-12-06T23:43:31.355" v="1147" actId="14826"/>
          <ac:picMkLst>
            <pc:docMk/>
            <pc:sldMk cId="3867241171" sldId="275"/>
            <ac:picMk id="9" creationId="{B4A98B9E-1EA3-4B9F-A222-55C6541DA27D}"/>
          </ac:picMkLst>
        </pc:picChg>
      </pc:sldChg>
      <pc:sldChg chg="delSp modSp add ord modNotesTx">
        <pc:chgData name="Eduardo Gomez Rodriguez" userId="f9a16f37-e444-49b8-9991-f5fed6b128e6" providerId="ADAL" clId="{2F5A76DD-A31A-4F7C-8FEF-FCF691F759FB}" dt="2019-12-07T00:42:50.877" v="1714" actId="20577"/>
        <pc:sldMkLst>
          <pc:docMk/>
          <pc:sldMk cId="792663908" sldId="276"/>
        </pc:sldMkLst>
        <pc:spChg chg="mod">
          <ac:chgData name="Eduardo Gomez Rodriguez" userId="f9a16f37-e444-49b8-9991-f5fed6b128e6" providerId="ADAL" clId="{2F5A76DD-A31A-4F7C-8FEF-FCF691F759FB}" dt="2019-12-07T00:00:30.031" v="1442" actId="14100"/>
          <ac:spMkLst>
            <pc:docMk/>
            <pc:sldMk cId="792663908" sldId="276"/>
            <ac:spMk id="10" creationId="{C52D144B-E9D6-429A-A06A-18AB03B233D6}"/>
          </ac:spMkLst>
        </pc:spChg>
        <pc:spChg chg="mod">
          <ac:chgData name="Eduardo Gomez Rodriguez" userId="f9a16f37-e444-49b8-9991-f5fed6b128e6" providerId="ADAL" clId="{2F5A76DD-A31A-4F7C-8FEF-FCF691F759FB}" dt="2019-12-07T00:04:34.998" v="1458" actId="207"/>
          <ac:spMkLst>
            <pc:docMk/>
            <pc:sldMk cId="792663908" sldId="276"/>
            <ac:spMk id="11" creationId="{206AFD8C-A10C-4DA8-B38D-17171B8BE287}"/>
          </ac:spMkLst>
        </pc:spChg>
        <pc:spChg chg="mod">
          <ac:chgData name="Eduardo Gomez Rodriguez" userId="f9a16f37-e444-49b8-9991-f5fed6b128e6" providerId="ADAL" clId="{2F5A76DD-A31A-4F7C-8FEF-FCF691F759FB}" dt="2019-12-07T00:00:30.031" v="1442" actId="14100"/>
          <ac:spMkLst>
            <pc:docMk/>
            <pc:sldMk cId="792663908" sldId="276"/>
            <ac:spMk id="14" creationId="{56EC5D53-0EB1-453D-850B-BE1AAA883E03}"/>
          </ac:spMkLst>
        </pc:spChg>
        <pc:spChg chg="mod">
          <ac:chgData name="Eduardo Gomez Rodriguez" userId="f9a16f37-e444-49b8-9991-f5fed6b128e6" providerId="ADAL" clId="{2F5A76DD-A31A-4F7C-8FEF-FCF691F759FB}" dt="2019-12-07T00:04:34.998" v="1458" actId="207"/>
          <ac:spMkLst>
            <pc:docMk/>
            <pc:sldMk cId="792663908" sldId="276"/>
            <ac:spMk id="15" creationId="{53B9C5CF-746E-4141-8D60-B1239D73AAFF}"/>
          </ac:spMkLst>
        </pc:spChg>
        <pc:spChg chg="mod">
          <ac:chgData name="Eduardo Gomez Rodriguez" userId="f9a16f37-e444-49b8-9991-f5fed6b128e6" providerId="ADAL" clId="{2F5A76DD-A31A-4F7C-8FEF-FCF691F759FB}" dt="2019-12-07T00:00:30.031" v="1442" actId="14100"/>
          <ac:spMkLst>
            <pc:docMk/>
            <pc:sldMk cId="792663908" sldId="276"/>
            <ac:spMk id="17" creationId="{A83A7663-74CF-499B-95E4-34E34C9FD816}"/>
          </ac:spMkLst>
        </pc:spChg>
        <pc:spChg chg="mod">
          <ac:chgData name="Eduardo Gomez Rodriguez" userId="f9a16f37-e444-49b8-9991-f5fed6b128e6" providerId="ADAL" clId="{2F5A76DD-A31A-4F7C-8FEF-FCF691F759FB}" dt="2019-12-07T00:04:34.998" v="1458" actId="207"/>
          <ac:spMkLst>
            <pc:docMk/>
            <pc:sldMk cId="792663908" sldId="276"/>
            <ac:spMk id="33" creationId="{6E6DD46D-7BC8-4E8C-B9A9-E87742DE0F17}"/>
          </ac:spMkLst>
        </pc:spChg>
        <pc:spChg chg="mod">
          <ac:chgData name="Eduardo Gomez Rodriguez" userId="f9a16f37-e444-49b8-9991-f5fed6b128e6" providerId="ADAL" clId="{2F5A76DD-A31A-4F7C-8FEF-FCF691F759FB}" dt="2019-12-07T00:04:34.998" v="1458" actId="207"/>
          <ac:spMkLst>
            <pc:docMk/>
            <pc:sldMk cId="792663908" sldId="276"/>
            <ac:spMk id="34" creationId="{AB52D720-BFEC-4A12-BEDD-AC51F27F454C}"/>
          </ac:spMkLst>
        </pc:spChg>
        <pc:spChg chg="mod">
          <ac:chgData name="Eduardo Gomez Rodriguez" userId="f9a16f37-e444-49b8-9991-f5fed6b128e6" providerId="ADAL" clId="{2F5A76DD-A31A-4F7C-8FEF-FCF691F759FB}" dt="2019-12-07T00:04:34.998" v="1458" actId="207"/>
          <ac:spMkLst>
            <pc:docMk/>
            <pc:sldMk cId="792663908" sldId="276"/>
            <ac:spMk id="36" creationId="{023BE153-EE29-4B5B-894C-7E7E58C62153}"/>
          </ac:spMkLst>
        </pc:spChg>
        <pc:picChg chg="mod">
          <ac:chgData name="Eduardo Gomez Rodriguez" userId="f9a16f37-e444-49b8-9991-f5fed6b128e6" providerId="ADAL" clId="{2F5A76DD-A31A-4F7C-8FEF-FCF691F759FB}" dt="2019-12-07T00:00:30.031" v="1442" actId="14100"/>
          <ac:picMkLst>
            <pc:docMk/>
            <pc:sldMk cId="792663908" sldId="276"/>
            <ac:picMk id="2" creationId="{67C8B182-ACBD-455E-97B0-F0D80E4E0852}"/>
          </ac:picMkLst>
        </pc:picChg>
        <pc:picChg chg="del">
          <ac:chgData name="Eduardo Gomez Rodriguez" userId="f9a16f37-e444-49b8-9991-f5fed6b128e6" providerId="ADAL" clId="{2F5A76DD-A31A-4F7C-8FEF-FCF691F759FB}" dt="2019-12-06T23:42:03.301" v="1145" actId="478"/>
          <ac:picMkLst>
            <pc:docMk/>
            <pc:sldMk cId="792663908" sldId="276"/>
            <ac:picMk id="4" creationId="{851F1C6D-94BD-4DFB-9DEA-510B356F52A4}"/>
          </ac:picMkLst>
        </pc:picChg>
        <pc:picChg chg="mod">
          <ac:chgData name="Eduardo Gomez Rodriguez" userId="f9a16f37-e444-49b8-9991-f5fed6b128e6" providerId="ADAL" clId="{2F5A76DD-A31A-4F7C-8FEF-FCF691F759FB}" dt="2019-12-07T00:00:30.031" v="1442" actId="14100"/>
          <ac:picMkLst>
            <pc:docMk/>
            <pc:sldMk cId="792663908" sldId="276"/>
            <ac:picMk id="6" creationId="{1393E3B0-BC67-44D3-8067-F3922AF5D6D7}"/>
          </ac:picMkLst>
        </pc:picChg>
        <pc:picChg chg="mod">
          <ac:chgData name="Eduardo Gomez Rodriguez" userId="f9a16f37-e444-49b8-9991-f5fed6b128e6" providerId="ADAL" clId="{2F5A76DD-A31A-4F7C-8FEF-FCF691F759FB}" dt="2019-12-07T00:00:30.031" v="1442" actId="14100"/>
          <ac:picMkLst>
            <pc:docMk/>
            <pc:sldMk cId="792663908" sldId="276"/>
            <ac:picMk id="16" creationId="{43F00569-0CF8-4410-8CB3-9091955E5E24}"/>
          </ac:picMkLst>
        </pc:picChg>
        <pc:picChg chg="mod">
          <ac:chgData name="Eduardo Gomez Rodriguez" userId="f9a16f37-e444-49b8-9991-f5fed6b128e6" providerId="ADAL" clId="{2F5A76DD-A31A-4F7C-8FEF-FCF691F759FB}" dt="2019-12-07T00:00:30.031" v="1442" actId="14100"/>
          <ac:picMkLst>
            <pc:docMk/>
            <pc:sldMk cId="792663908" sldId="276"/>
            <ac:picMk id="28" creationId="{453B549E-EEA5-4CDF-9FD7-386B790F8427}"/>
          </ac:picMkLst>
        </pc:picChg>
        <pc:picChg chg="mod">
          <ac:chgData name="Eduardo Gomez Rodriguez" userId="f9a16f37-e444-49b8-9991-f5fed6b128e6" providerId="ADAL" clId="{2F5A76DD-A31A-4F7C-8FEF-FCF691F759FB}" dt="2019-12-07T00:00:30.031" v="1442" actId="14100"/>
          <ac:picMkLst>
            <pc:docMk/>
            <pc:sldMk cId="792663908" sldId="276"/>
            <ac:picMk id="30" creationId="{AF53EE92-7A5C-4C20-981E-3E4E3BCD7B1F}"/>
          </ac:picMkLst>
        </pc:picChg>
        <pc:picChg chg="mod">
          <ac:chgData name="Eduardo Gomez Rodriguez" userId="f9a16f37-e444-49b8-9991-f5fed6b128e6" providerId="ADAL" clId="{2F5A76DD-A31A-4F7C-8FEF-FCF691F759FB}" dt="2019-12-07T00:00:30.031" v="1442" actId="14100"/>
          <ac:picMkLst>
            <pc:docMk/>
            <pc:sldMk cId="792663908" sldId="276"/>
            <ac:picMk id="31" creationId="{9EDA7F87-3584-45A5-B4E8-858E882BEE65}"/>
          </ac:picMkLst>
        </pc:picChg>
        <pc:picChg chg="del">
          <ac:chgData name="Eduardo Gomez Rodriguez" userId="f9a16f37-e444-49b8-9991-f5fed6b128e6" providerId="ADAL" clId="{2F5A76DD-A31A-4F7C-8FEF-FCF691F759FB}" dt="2019-12-07T00:00:19.450" v="1441" actId="478"/>
          <ac:picMkLst>
            <pc:docMk/>
            <pc:sldMk cId="792663908" sldId="276"/>
            <ac:picMk id="38" creationId="{7B2C8B53-920C-493C-B46B-8CFFDC7FB2ED}"/>
          </ac:picMkLst>
        </pc:picChg>
        <pc:picChg chg="mod">
          <ac:chgData name="Eduardo Gomez Rodriguez" userId="f9a16f37-e444-49b8-9991-f5fed6b128e6" providerId="ADAL" clId="{2F5A76DD-A31A-4F7C-8FEF-FCF691F759FB}" dt="2019-12-07T00:00:30.031" v="1442" actId="14100"/>
          <ac:picMkLst>
            <pc:docMk/>
            <pc:sldMk cId="792663908" sldId="276"/>
            <ac:picMk id="39" creationId="{6022473D-8EFC-4BB2-85EB-8DD3EB0C6255}"/>
          </ac:picMkLst>
        </pc:picChg>
      </pc:sldChg>
      <pc:sldChg chg="modSp modNotesTx">
        <pc:chgData name="Eduardo Gomez Rodriguez" userId="f9a16f37-e444-49b8-9991-f5fed6b128e6" providerId="ADAL" clId="{2F5A76DD-A31A-4F7C-8FEF-FCF691F759FB}" dt="2019-12-07T00:43:20.165" v="1747" actId="20577"/>
        <pc:sldMkLst>
          <pc:docMk/>
          <pc:sldMk cId="2756288087" sldId="277"/>
        </pc:sldMkLst>
        <pc:spChg chg="mod">
          <ac:chgData name="Eduardo Gomez Rodriguez" userId="f9a16f37-e444-49b8-9991-f5fed6b128e6" providerId="ADAL" clId="{2F5A76DD-A31A-4F7C-8FEF-FCF691F759FB}" dt="2019-12-06T23:54:31.972" v="1422"/>
          <ac:spMkLst>
            <pc:docMk/>
            <pc:sldMk cId="2756288087" sldId="277"/>
            <ac:spMk id="2" creationId="{9038805C-6686-4D35-8BD2-982913D706E7}"/>
          </ac:spMkLst>
        </pc:spChg>
        <pc:spChg chg="mod">
          <ac:chgData name="Eduardo Gomez Rodriguez" userId="f9a16f37-e444-49b8-9991-f5fed6b128e6" providerId="ADAL" clId="{2F5A76DD-A31A-4F7C-8FEF-FCF691F759FB}" dt="2019-12-06T23:54:37.214" v="1424" actId="1076"/>
          <ac:spMkLst>
            <pc:docMk/>
            <pc:sldMk cId="2756288087" sldId="277"/>
            <ac:spMk id="4" creationId="{B313FDB2-C393-4EA9-A667-88377DEA666B}"/>
          </ac:spMkLst>
        </pc:spChg>
        <pc:spChg chg="mod">
          <ac:chgData name="Eduardo Gomez Rodriguez" userId="f9a16f37-e444-49b8-9991-f5fed6b128e6" providerId="ADAL" clId="{2F5A76DD-A31A-4F7C-8FEF-FCF691F759FB}" dt="2019-12-06T23:54:43.872" v="1425" actId="2711"/>
          <ac:spMkLst>
            <pc:docMk/>
            <pc:sldMk cId="2756288087" sldId="277"/>
            <ac:spMk id="7" creationId="{46BFC7D4-6B8B-4075-B96D-023FD70D8F1D}"/>
          </ac:spMkLst>
        </pc:spChg>
        <pc:spChg chg="mod">
          <ac:chgData name="Eduardo Gomez Rodriguez" userId="f9a16f37-e444-49b8-9991-f5fed6b128e6" providerId="ADAL" clId="{2F5A76DD-A31A-4F7C-8FEF-FCF691F759FB}" dt="2019-12-06T23:54:43.872" v="1425" actId="2711"/>
          <ac:spMkLst>
            <pc:docMk/>
            <pc:sldMk cId="2756288087" sldId="277"/>
            <ac:spMk id="8" creationId="{CA0D54DF-BE68-404D-9E0A-FA364962BD1D}"/>
          </ac:spMkLst>
        </pc:spChg>
        <pc:spChg chg="mod">
          <ac:chgData name="Eduardo Gomez Rodriguez" userId="f9a16f37-e444-49b8-9991-f5fed6b128e6" providerId="ADAL" clId="{2F5A76DD-A31A-4F7C-8FEF-FCF691F759FB}" dt="2019-12-06T23:54:43.872" v="1425" actId="2711"/>
          <ac:spMkLst>
            <pc:docMk/>
            <pc:sldMk cId="2756288087" sldId="277"/>
            <ac:spMk id="9" creationId="{A5A684AA-E6E8-472D-B87E-3B1B6489D1DC}"/>
          </ac:spMkLst>
        </pc:spChg>
        <pc:spChg chg="mod">
          <ac:chgData name="Eduardo Gomez Rodriguez" userId="f9a16f37-e444-49b8-9991-f5fed6b128e6" providerId="ADAL" clId="{2F5A76DD-A31A-4F7C-8FEF-FCF691F759FB}" dt="2019-12-06T23:54:43.872" v="1425" actId="2711"/>
          <ac:spMkLst>
            <pc:docMk/>
            <pc:sldMk cId="2756288087" sldId="277"/>
            <ac:spMk id="10" creationId="{91D0917C-0229-4ABE-8E9E-67C7C414F8E4}"/>
          </ac:spMkLst>
        </pc:spChg>
        <pc:spChg chg="mod">
          <ac:chgData name="Eduardo Gomez Rodriguez" userId="f9a16f37-e444-49b8-9991-f5fed6b128e6" providerId="ADAL" clId="{2F5A76DD-A31A-4F7C-8FEF-FCF691F759FB}" dt="2019-12-06T23:54:43.872" v="1425" actId="2711"/>
          <ac:spMkLst>
            <pc:docMk/>
            <pc:sldMk cId="2756288087" sldId="277"/>
            <ac:spMk id="11" creationId="{CC3BE383-88E3-4C04-9CD4-4276398F8D48}"/>
          </ac:spMkLst>
        </pc:spChg>
        <pc:spChg chg="mod">
          <ac:chgData name="Eduardo Gomez Rodriguez" userId="f9a16f37-e444-49b8-9991-f5fed6b128e6" providerId="ADAL" clId="{2F5A76DD-A31A-4F7C-8FEF-FCF691F759FB}" dt="2019-12-06T23:54:43.872" v="1425" actId="2711"/>
          <ac:spMkLst>
            <pc:docMk/>
            <pc:sldMk cId="2756288087" sldId="277"/>
            <ac:spMk id="12" creationId="{5DAC512D-996A-4AD8-B4DE-9CD31CB85107}"/>
          </ac:spMkLst>
        </pc:spChg>
        <pc:spChg chg="mod">
          <ac:chgData name="Eduardo Gomez Rodriguez" userId="f9a16f37-e444-49b8-9991-f5fed6b128e6" providerId="ADAL" clId="{2F5A76DD-A31A-4F7C-8FEF-FCF691F759FB}" dt="2019-12-06T23:58:37.269" v="1430" actId="1582"/>
          <ac:spMkLst>
            <pc:docMk/>
            <pc:sldMk cId="2756288087" sldId="277"/>
            <ac:spMk id="13" creationId="{144B030C-51DF-47DA-9773-45D8FE0A6370}"/>
          </ac:spMkLst>
        </pc:spChg>
        <pc:spChg chg="mod">
          <ac:chgData name="Eduardo Gomez Rodriguez" userId="f9a16f37-e444-49b8-9991-f5fed6b128e6" providerId="ADAL" clId="{2F5A76DD-A31A-4F7C-8FEF-FCF691F759FB}" dt="2019-12-06T23:54:43.872" v="1425" actId="2711"/>
          <ac:spMkLst>
            <pc:docMk/>
            <pc:sldMk cId="2756288087" sldId="277"/>
            <ac:spMk id="14" creationId="{A88E0EBC-2E29-43BA-B090-A7667CEDADFE}"/>
          </ac:spMkLst>
        </pc:spChg>
        <pc:spChg chg="mod">
          <ac:chgData name="Eduardo Gomez Rodriguez" userId="f9a16f37-e444-49b8-9991-f5fed6b128e6" providerId="ADAL" clId="{2F5A76DD-A31A-4F7C-8FEF-FCF691F759FB}" dt="2019-12-06T23:54:43.872" v="1425" actId="2711"/>
          <ac:spMkLst>
            <pc:docMk/>
            <pc:sldMk cId="2756288087" sldId="277"/>
            <ac:spMk id="15" creationId="{6C9778E0-3BDA-4BBF-B100-3428A122DB20}"/>
          </ac:spMkLst>
        </pc:spChg>
        <pc:spChg chg="mod">
          <ac:chgData name="Eduardo Gomez Rodriguez" userId="f9a16f37-e444-49b8-9991-f5fed6b128e6" providerId="ADAL" clId="{2F5A76DD-A31A-4F7C-8FEF-FCF691F759FB}" dt="2019-12-06T23:54:43.872" v="1425" actId="2711"/>
          <ac:spMkLst>
            <pc:docMk/>
            <pc:sldMk cId="2756288087" sldId="277"/>
            <ac:spMk id="16" creationId="{DBC5F7D8-4D96-4094-8161-D178D0519FB9}"/>
          </ac:spMkLst>
        </pc:spChg>
        <pc:spChg chg="mod">
          <ac:chgData name="Eduardo Gomez Rodriguez" userId="f9a16f37-e444-49b8-9991-f5fed6b128e6" providerId="ADAL" clId="{2F5A76DD-A31A-4F7C-8FEF-FCF691F759FB}" dt="2019-12-06T23:54:43.872" v="1425" actId="2711"/>
          <ac:spMkLst>
            <pc:docMk/>
            <pc:sldMk cId="2756288087" sldId="277"/>
            <ac:spMk id="17" creationId="{27148E1B-66FD-4564-99CB-DECC8C01E2C1}"/>
          </ac:spMkLst>
        </pc:spChg>
        <pc:spChg chg="mod">
          <ac:chgData name="Eduardo Gomez Rodriguez" userId="f9a16f37-e444-49b8-9991-f5fed6b128e6" providerId="ADAL" clId="{2F5A76DD-A31A-4F7C-8FEF-FCF691F759FB}" dt="2019-12-06T23:55:05.591" v="1426" actId="14100"/>
          <ac:spMkLst>
            <pc:docMk/>
            <pc:sldMk cId="2756288087" sldId="277"/>
            <ac:spMk id="18" creationId="{2A2C9368-33DD-4C4B-AB38-D0EA79C9C023}"/>
          </ac:spMkLst>
        </pc:spChg>
        <pc:spChg chg="mod">
          <ac:chgData name="Eduardo Gomez Rodriguez" userId="f9a16f37-e444-49b8-9991-f5fed6b128e6" providerId="ADAL" clId="{2F5A76DD-A31A-4F7C-8FEF-FCF691F759FB}" dt="2019-12-06T23:54:43.872" v="1425" actId="2711"/>
          <ac:spMkLst>
            <pc:docMk/>
            <pc:sldMk cId="2756288087" sldId="277"/>
            <ac:spMk id="19" creationId="{AFAFD29F-4DAF-4268-919B-A1BBC69CEA47}"/>
          </ac:spMkLst>
        </pc:spChg>
      </pc:sldChg>
      <pc:sldChg chg="addSp delSp modSp add modNotesTx">
        <pc:chgData name="Eduardo Gomez Rodriguez" userId="f9a16f37-e444-49b8-9991-f5fed6b128e6" providerId="ADAL" clId="{2F5A76DD-A31A-4F7C-8FEF-FCF691F759FB}" dt="2019-12-07T01:45:20.871" v="1942" actId="20577"/>
        <pc:sldMkLst>
          <pc:docMk/>
          <pc:sldMk cId="133458779" sldId="278"/>
        </pc:sldMkLst>
        <pc:spChg chg="mod">
          <ac:chgData name="Eduardo Gomez Rodriguez" userId="f9a16f37-e444-49b8-9991-f5fed6b128e6" providerId="ADAL" clId="{2F5A76DD-A31A-4F7C-8FEF-FCF691F759FB}" dt="2019-12-06T23:53:28.543" v="1416"/>
          <ac:spMkLst>
            <pc:docMk/>
            <pc:sldMk cId="133458779" sldId="278"/>
            <ac:spMk id="7" creationId="{8CF8FD2B-F9FC-4F12-BB05-7584C1D2383C}"/>
          </ac:spMkLst>
        </pc:spChg>
        <pc:spChg chg="del">
          <ac:chgData name="Eduardo Gomez Rodriguez" userId="f9a16f37-e444-49b8-9991-f5fed6b128e6" providerId="ADAL" clId="{2F5A76DD-A31A-4F7C-8FEF-FCF691F759FB}" dt="2019-12-06T23:44:43.691" v="1149" actId="478"/>
          <ac:spMkLst>
            <pc:docMk/>
            <pc:sldMk cId="133458779" sldId="278"/>
            <ac:spMk id="8" creationId="{0765B333-D5C5-474A-9A54-F0FC54E31FF4}"/>
          </ac:spMkLst>
        </pc:spChg>
        <pc:picChg chg="del mod">
          <ac:chgData name="Eduardo Gomez Rodriguez" userId="f9a16f37-e444-49b8-9991-f5fed6b128e6" providerId="ADAL" clId="{2F5A76DD-A31A-4F7C-8FEF-FCF691F759FB}" dt="2019-12-06T23:49:17.758" v="1154" actId="478"/>
          <ac:picMkLst>
            <pc:docMk/>
            <pc:sldMk cId="133458779" sldId="278"/>
            <ac:picMk id="3" creationId="{C00A6D69-31ED-4171-98B1-35BAF0468CB3}"/>
          </ac:picMkLst>
        </pc:picChg>
        <pc:picChg chg="add mod">
          <ac:chgData name="Eduardo Gomez Rodriguez" userId="f9a16f37-e444-49b8-9991-f5fed6b128e6" providerId="ADAL" clId="{2F5A76DD-A31A-4F7C-8FEF-FCF691F759FB}" dt="2019-12-06T23:49:24.905" v="1156" actId="1076"/>
          <ac:picMkLst>
            <pc:docMk/>
            <pc:sldMk cId="133458779" sldId="278"/>
            <ac:picMk id="4" creationId="{08A83CDB-F646-40C3-B674-CA70891CE0EB}"/>
          </ac:picMkLst>
        </pc:picChg>
      </pc:sldChg>
      <pc:sldChg chg="modNotesTx">
        <pc:chgData name="Eduardo Gomez Rodriguez" userId="f9a16f37-e444-49b8-9991-f5fed6b128e6" providerId="ADAL" clId="{2F5A76DD-A31A-4F7C-8FEF-FCF691F759FB}" dt="2019-12-07T00:42:01.206" v="1638" actId="20577"/>
        <pc:sldMkLst>
          <pc:docMk/>
          <pc:sldMk cId="3168856767" sldId="279"/>
        </pc:sldMkLst>
      </pc:sldChg>
      <pc:sldChg chg="addSp delSp modSp add">
        <pc:chgData name="Eduardo Gomez Rodriguez" userId="f9a16f37-e444-49b8-9991-f5fed6b128e6" providerId="ADAL" clId="{2F5A76DD-A31A-4F7C-8FEF-FCF691F759FB}" dt="2019-12-07T00:02:38.513" v="1449" actId="1076"/>
        <pc:sldMkLst>
          <pc:docMk/>
          <pc:sldMk cId="4034088720" sldId="280"/>
        </pc:sldMkLst>
        <pc:spChg chg="del">
          <ac:chgData name="Eduardo Gomez Rodriguez" userId="f9a16f37-e444-49b8-9991-f5fed6b128e6" providerId="ADAL" clId="{2F5A76DD-A31A-4F7C-8FEF-FCF691F759FB}" dt="2019-12-07T00:00:39.880" v="1444" actId="478"/>
          <ac:spMkLst>
            <pc:docMk/>
            <pc:sldMk cId="4034088720" sldId="280"/>
            <ac:spMk id="2" creationId="{2397CBA0-FC5D-4958-850E-E81EAC6033FA}"/>
          </ac:spMkLst>
        </pc:spChg>
        <pc:spChg chg="del">
          <ac:chgData name="Eduardo Gomez Rodriguez" userId="f9a16f37-e444-49b8-9991-f5fed6b128e6" providerId="ADAL" clId="{2F5A76DD-A31A-4F7C-8FEF-FCF691F759FB}" dt="2019-12-07T00:00:38.275" v="1443" actId="478"/>
          <ac:spMkLst>
            <pc:docMk/>
            <pc:sldMk cId="4034088720" sldId="280"/>
            <ac:spMk id="3" creationId="{5DA6E687-5708-4234-B3F1-DD3EDEDD5D08}"/>
          </ac:spMkLst>
        </pc:spChg>
        <pc:picChg chg="add mod">
          <ac:chgData name="Eduardo Gomez Rodriguez" userId="f9a16f37-e444-49b8-9991-f5fed6b128e6" providerId="ADAL" clId="{2F5A76DD-A31A-4F7C-8FEF-FCF691F759FB}" dt="2019-12-07T00:02:38.513" v="1449" actId="1076"/>
          <ac:picMkLst>
            <pc:docMk/>
            <pc:sldMk cId="4034088720" sldId="280"/>
            <ac:picMk id="5" creationId="{51376E40-8E60-4E2C-9FF3-7B2987272FC8}"/>
          </ac:picMkLst>
        </pc:picChg>
      </pc:sldChg>
      <pc:sldChg chg="addSp delSp modSp add">
        <pc:chgData name="Eduardo Gomez Rodriguez" userId="f9a16f37-e444-49b8-9991-f5fed6b128e6" providerId="ADAL" clId="{2F5A76DD-A31A-4F7C-8FEF-FCF691F759FB}" dt="2019-12-07T00:03:55.568" v="1457" actId="1076"/>
        <pc:sldMkLst>
          <pc:docMk/>
          <pc:sldMk cId="3483060430" sldId="281"/>
        </pc:sldMkLst>
        <pc:spChg chg="del">
          <ac:chgData name="Eduardo Gomez Rodriguez" userId="f9a16f37-e444-49b8-9991-f5fed6b128e6" providerId="ADAL" clId="{2F5A76DD-A31A-4F7C-8FEF-FCF691F759FB}" dt="2019-12-07T00:02:45.002" v="1451" actId="478"/>
          <ac:spMkLst>
            <pc:docMk/>
            <pc:sldMk cId="3483060430" sldId="281"/>
            <ac:spMk id="2" creationId="{143F237A-149C-46D9-B412-762F64D0D2E2}"/>
          </ac:spMkLst>
        </pc:spChg>
        <pc:spChg chg="del">
          <ac:chgData name="Eduardo Gomez Rodriguez" userId="f9a16f37-e444-49b8-9991-f5fed6b128e6" providerId="ADAL" clId="{2F5A76DD-A31A-4F7C-8FEF-FCF691F759FB}" dt="2019-12-07T00:02:45.706" v="1452" actId="478"/>
          <ac:spMkLst>
            <pc:docMk/>
            <pc:sldMk cId="3483060430" sldId="281"/>
            <ac:spMk id="3" creationId="{5F0963D8-1585-4007-B7C5-B9575019F80F}"/>
          </ac:spMkLst>
        </pc:spChg>
        <pc:picChg chg="add mod">
          <ac:chgData name="Eduardo Gomez Rodriguez" userId="f9a16f37-e444-49b8-9991-f5fed6b128e6" providerId="ADAL" clId="{2F5A76DD-A31A-4F7C-8FEF-FCF691F759FB}" dt="2019-12-07T00:03:55.568" v="1457" actId="1076"/>
          <ac:picMkLst>
            <pc:docMk/>
            <pc:sldMk cId="3483060430" sldId="281"/>
            <ac:picMk id="5" creationId="{8126081E-3F00-412F-9DB0-D0A12BB99601}"/>
          </ac:picMkLst>
        </pc:picChg>
      </pc:sldChg>
      <pc:sldChg chg="del">
        <pc:chgData name="Eduardo Gomez Rodriguez" userId="f9a16f37-e444-49b8-9991-f5fed6b128e6" providerId="ADAL" clId="{2F5A76DD-A31A-4F7C-8FEF-FCF691F759FB}" dt="2019-12-07T00:23:50.707" v="1459" actId="2696"/>
        <pc:sldMkLst>
          <pc:docMk/>
          <pc:sldMk cId="2841455581" sldId="282"/>
        </pc:sldMkLst>
      </pc:sldChg>
    </pc:docChg>
  </pc:docChgLst>
  <pc:docChgLst>
    <pc:chgData name="Guest User" userId="S::urn:spo:anon#2e0e5838b91aa00c82e05d59a84fa0279d34b6ca237a75a46b4b713899ddcd9b::" providerId="AD" clId="Web-{4CDF7580-1BBD-57DD-C028-B8AFE199223B}"/>
    <pc:docChg chg="modSld">
      <pc:chgData name="Guest User" userId="S::urn:spo:anon#2e0e5838b91aa00c82e05d59a84fa0279d34b6ca237a75a46b4b713899ddcd9b::" providerId="AD" clId="Web-{4CDF7580-1BBD-57DD-C028-B8AFE199223B}" dt="2019-12-06T19:32:41.605" v="2" actId="20577"/>
      <pc:docMkLst>
        <pc:docMk/>
      </pc:docMkLst>
      <pc:sldChg chg="modSp">
        <pc:chgData name="Guest User" userId="S::urn:spo:anon#2e0e5838b91aa00c82e05d59a84fa0279d34b6ca237a75a46b4b713899ddcd9b::" providerId="AD" clId="Web-{4CDF7580-1BBD-57DD-C028-B8AFE199223B}" dt="2019-12-06T19:32:40.183" v="0" actId="20577"/>
        <pc:sldMkLst>
          <pc:docMk/>
          <pc:sldMk cId="1556695898" sldId="257"/>
        </pc:sldMkLst>
        <pc:spChg chg="mod">
          <ac:chgData name="Guest User" userId="S::urn:spo:anon#2e0e5838b91aa00c82e05d59a84fa0279d34b6ca237a75a46b4b713899ddcd9b::" providerId="AD" clId="Web-{4CDF7580-1BBD-57DD-C028-B8AFE199223B}" dt="2019-12-06T19:32:40.183" v="0" actId="20577"/>
          <ac:spMkLst>
            <pc:docMk/>
            <pc:sldMk cId="1556695898" sldId="257"/>
            <ac:spMk id="6" creationId="{1618F51D-EF22-4BDD-A896-1F02142882EF}"/>
          </ac:spMkLst>
        </pc:spChg>
      </pc:sldChg>
    </pc:docChg>
  </pc:docChgLst>
  <pc:docChgLst>
    <pc:chgData name="Guest User" userId="S::urn:spo:anon#2e0e5838b91aa00c82e05d59a84fa0279d34b6ca237a75a46b4b713899ddcd9b::" providerId="AD" clId="Web-{BAF25C74-1A49-2A86-FE58-F1FD397A1492}"/>
    <pc:docChg chg="addSld modSld sldOrd">
      <pc:chgData name="Guest User" userId="S::urn:spo:anon#2e0e5838b91aa00c82e05d59a84fa0279d34b6ca237a75a46b4b713899ddcd9b::" providerId="AD" clId="Web-{BAF25C74-1A49-2A86-FE58-F1FD397A1492}" dt="2019-12-06T19:47:13.605" v="170" actId="20577"/>
      <pc:docMkLst>
        <pc:docMk/>
      </pc:docMkLst>
      <pc:sldChg chg="delSp modSp ord">
        <pc:chgData name="Guest User" userId="S::urn:spo:anon#2e0e5838b91aa00c82e05d59a84fa0279d34b6ca237a75a46b4b713899ddcd9b::" providerId="AD" clId="Web-{BAF25C74-1A49-2A86-FE58-F1FD397A1492}" dt="2019-12-06T19:47:13.605" v="169" actId="20577"/>
        <pc:sldMkLst>
          <pc:docMk/>
          <pc:sldMk cId="1556695898" sldId="257"/>
        </pc:sldMkLst>
        <pc:spChg chg="mod">
          <ac:chgData name="Guest User" userId="S::urn:spo:anon#2e0e5838b91aa00c82e05d59a84fa0279d34b6ca237a75a46b4b713899ddcd9b::" providerId="AD" clId="Web-{BAF25C74-1A49-2A86-FE58-F1FD397A1492}" dt="2019-12-06T19:47:13.605" v="169" actId="20577"/>
          <ac:spMkLst>
            <pc:docMk/>
            <pc:sldMk cId="1556695898" sldId="257"/>
            <ac:spMk id="6" creationId="{1618F51D-EF22-4BDD-A896-1F02142882EF}"/>
          </ac:spMkLst>
        </pc:spChg>
        <pc:picChg chg="del">
          <ac:chgData name="Guest User" userId="S::urn:spo:anon#2e0e5838b91aa00c82e05d59a84fa0279d34b6ca237a75a46b4b713899ddcd9b::" providerId="AD" clId="Web-{BAF25C74-1A49-2A86-FE58-F1FD397A1492}" dt="2019-12-06T19:41:55.853" v="3"/>
          <ac:picMkLst>
            <pc:docMk/>
            <pc:sldMk cId="1556695898" sldId="257"/>
            <ac:picMk id="7" creationId="{AFF07F1A-738A-4D2B-B2F2-A9FBD12DE746}"/>
          </ac:picMkLst>
        </pc:picChg>
      </pc:sldChg>
      <pc:sldChg chg="add replId">
        <pc:chgData name="Guest User" userId="S::urn:spo:anon#2e0e5838b91aa00c82e05d59a84fa0279d34b6ca237a75a46b4b713899ddcd9b::" providerId="AD" clId="Web-{BAF25C74-1A49-2A86-FE58-F1FD397A1492}" dt="2019-12-06T19:41:32.572" v="0"/>
        <pc:sldMkLst>
          <pc:docMk/>
          <pc:sldMk cId="3637660079" sldId="259"/>
        </pc:sldMkLst>
      </pc:sldChg>
      <pc:sldChg chg="add replId">
        <pc:chgData name="Guest User" userId="S::urn:spo:anon#2e0e5838b91aa00c82e05d59a84fa0279d34b6ca237a75a46b4b713899ddcd9b::" providerId="AD" clId="Web-{BAF25C74-1A49-2A86-FE58-F1FD397A1492}" dt="2019-12-06T19:41:36.228" v="1"/>
        <pc:sldMkLst>
          <pc:docMk/>
          <pc:sldMk cId="121897832" sldId="260"/>
        </pc:sldMkLst>
      </pc:sldChg>
    </pc:docChg>
  </pc:docChgLst>
  <pc:docChgLst>
    <pc:chgData name="ULISES AXEL REYES ORTEGA" userId="fdb74008-9119-47e1-817d-1dfc8203b888" providerId="ADAL" clId="{0893D8CD-0A36-4588-91E4-3EE1108A4DDA}"/>
    <pc:docChg chg="undo redo custSel addSld delSld modSld sldOrd">
      <pc:chgData name="ULISES AXEL REYES ORTEGA" userId="fdb74008-9119-47e1-817d-1dfc8203b888" providerId="ADAL" clId="{0893D8CD-0A36-4588-91E4-3EE1108A4DDA}" dt="2019-12-06T23:44:50.977" v="1745" actId="1076"/>
      <pc:docMkLst>
        <pc:docMk/>
      </pc:docMkLst>
      <pc:sldChg chg="addSp delSp modSp mod modAnim">
        <pc:chgData name="ULISES AXEL REYES ORTEGA" userId="fdb74008-9119-47e1-817d-1dfc8203b888" providerId="ADAL" clId="{0893D8CD-0A36-4588-91E4-3EE1108A4DDA}" dt="2019-12-06T23:40:01.052" v="1697" actId="1076"/>
        <pc:sldMkLst>
          <pc:docMk/>
          <pc:sldMk cId="3082103151" sldId="265"/>
        </pc:sldMkLst>
        <pc:spChg chg="del mod">
          <ac:chgData name="ULISES AXEL REYES ORTEGA" userId="fdb74008-9119-47e1-817d-1dfc8203b888" providerId="ADAL" clId="{0893D8CD-0A36-4588-91E4-3EE1108A4DDA}" dt="2019-12-06T22:04:02.498" v="208" actId="478"/>
          <ac:spMkLst>
            <pc:docMk/>
            <pc:sldMk cId="3082103151" sldId="265"/>
            <ac:spMk id="2" creationId="{707E7C2D-AFA9-4FDF-B53F-2A1D808262E5}"/>
          </ac:spMkLst>
        </pc:spChg>
        <pc:spChg chg="mod ord">
          <ac:chgData name="ULISES AXEL REYES ORTEGA" userId="fdb74008-9119-47e1-817d-1dfc8203b888" providerId="ADAL" clId="{0893D8CD-0A36-4588-91E4-3EE1108A4DDA}" dt="2019-12-06T23:39:24.253" v="1677"/>
          <ac:spMkLst>
            <pc:docMk/>
            <pc:sldMk cId="3082103151" sldId="265"/>
            <ac:spMk id="4" creationId="{B313FDB2-C393-4EA9-A667-88377DEA666B}"/>
          </ac:spMkLst>
        </pc:spChg>
        <pc:spChg chg="add mod">
          <ac:chgData name="ULISES AXEL REYES ORTEGA" userId="fdb74008-9119-47e1-817d-1dfc8203b888" providerId="ADAL" clId="{0893D8CD-0A36-4588-91E4-3EE1108A4DDA}" dt="2019-12-06T23:39:57.317" v="1696" actId="1076"/>
          <ac:spMkLst>
            <pc:docMk/>
            <pc:sldMk cId="3082103151" sldId="265"/>
            <ac:spMk id="5" creationId="{6215622A-FA8A-4C5C-B5E1-624BF54BF753}"/>
          </ac:spMkLst>
        </pc:spChg>
        <pc:spChg chg="add del mod">
          <ac:chgData name="ULISES AXEL REYES ORTEGA" userId="fdb74008-9119-47e1-817d-1dfc8203b888" providerId="ADAL" clId="{0893D8CD-0A36-4588-91E4-3EE1108A4DDA}" dt="2019-12-06T23:38:00.230" v="1666" actId="478"/>
          <ac:spMkLst>
            <pc:docMk/>
            <pc:sldMk cId="3082103151" sldId="265"/>
            <ac:spMk id="6" creationId="{8AA69496-DE77-4689-9EDA-E300E54F6B7A}"/>
          </ac:spMkLst>
        </pc:spChg>
        <pc:spChg chg="add del mod">
          <ac:chgData name="ULISES AXEL REYES ORTEGA" userId="fdb74008-9119-47e1-817d-1dfc8203b888" providerId="ADAL" clId="{0893D8CD-0A36-4588-91E4-3EE1108A4DDA}" dt="2019-12-06T22:07:23.767" v="431"/>
          <ac:spMkLst>
            <pc:docMk/>
            <pc:sldMk cId="3082103151" sldId="265"/>
            <ac:spMk id="7" creationId="{7D9A8921-2E56-48A2-8777-40B4A27F3CD4}"/>
          </ac:spMkLst>
        </pc:spChg>
        <pc:spChg chg="add del mod">
          <ac:chgData name="ULISES AXEL REYES ORTEGA" userId="fdb74008-9119-47e1-817d-1dfc8203b888" providerId="ADAL" clId="{0893D8CD-0A36-4588-91E4-3EE1108A4DDA}" dt="2019-12-06T22:10:06.181" v="433" actId="478"/>
          <ac:spMkLst>
            <pc:docMk/>
            <pc:sldMk cId="3082103151" sldId="265"/>
            <ac:spMk id="8" creationId="{F03D065A-7EE7-4CD9-92EC-193E799E8F81}"/>
          </ac:spMkLst>
        </pc:spChg>
        <pc:spChg chg="add del mod">
          <ac:chgData name="ULISES AXEL REYES ORTEGA" userId="fdb74008-9119-47e1-817d-1dfc8203b888" providerId="ADAL" clId="{0893D8CD-0A36-4588-91E4-3EE1108A4DDA}" dt="2019-12-06T22:10:22.979" v="435" actId="478"/>
          <ac:spMkLst>
            <pc:docMk/>
            <pc:sldMk cId="3082103151" sldId="265"/>
            <ac:spMk id="9" creationId="{FF69868A-A1F3-4996-B666-F0B61930174B}"/>
          </ac:spMkLst>
        </pc:spChg>
        <pc:spChg chg="add del mod">
          <ac:chgData name="ULISES AXEL REYES ORTEGA" userId="fdb74008-9119-47e1-817d-1dfc8203b888" providerId="ADAL" clId="{0893D8CD-0A36-4588-91E4-3EE1108A4DDA}" dt="2019-12-06T23:37:57.023" v="1665" actId="478"/>
          <ac:spMkLst>
            <pc:docMk/>
            <pc:sldMk cId="3082103151" sldId="265"/>
            <ac:spMk id="10" creationId="{390B2DDF-43B4-490B-A211-C56937B6AC53}"/>
          </ac:spMkLst>
        </pc:spChg>
        <pc:spChg chg="add del mod">
          <ac:chgData name="ULISES AXEL REYES ORTEGA" userId="fdb74008-9119-47e1-817d-1dfc8203b888" providerId="ADAL" clId="{0893D8CD-0A36-4588-91E4-3EE1108A4DDA}" dt="2019-12-06T23:37:57.023" v="1665" actId="478"/>
          <ac:spMkLst>
            <pc:docMk/>
            <pc:sldMk cId="3082103151" sldId="265"/>
            <ac:spMk id="15" creationId="{6BE6B0D4-58D9-406A-9DC7-29083E5EEFA6}"/>
          </ac:spMkLst>
        </pc:spChg>
        <pc:spChg chg="add del mod">
          <ac:chgData name="ULISES AXEL REYES ORTEGA" userId="fdb74008-9119-47e1-817d-1dfc8203b888" providerId="ADAL" clId="{0893D8CD-0A36-4588-91E4-3EE1108A4DDA}" dt="2019-12-06T23:37:57.023" v="1665" actId="478"/>
          <ac:spMkLst>
            <pc:docMk/>
            <pc:sldMk cId="3082103151" sldId="265"/>
            <ac:spMk id="16" creationId="{C1D2FD4A-5AE0-4E75-AA3C-B072147804EA}"/>
          </ac:spMkLst>
        </pc:spChg>
        <pc:spChg chg="add del mod">
          <ac:chgData name="ULISES AXEL REYES ORTEGA" userId="fdb74008-9119-47e1-817d-1dfc8203b888" providerId="ADAL" clId="{0893D8CD-0A36-4588-91E4-3EE1108A4DDA}" dt="2019-12-06T22:17:33.961" v="576" actId="478"/>
          <ac:spMkLst>
            <pc:docMk/>
            <pc:sldMk cId="3082103151" sldId="265"/>
            <ac:spMk id="19" creationId="{DFF9E0C9-4D45-4F78-91AC-A6A0FEF38BD4}"/>
          </ac:spMkLst>
        </pc:spChg>
        <pc:spChg chg="add del mod">
          <ac:chgData name="ULISES AXEL REYES ORTEGA" userId="fdb74008-9119-47e1-817d-1dfc8203b888" providerId="ADAL" clId="{0893D8CD-0A36-4588-91E4-3EE1108A4DDA}" dt="2019-12-06T22:17:35.899" v="577" actId="478"/>
          <ac:spMkLst>
            <pc:docMk/>
            <pc:sldMk cId="3082103151" sldId="265"/>
            <ac:spMk id="20" creationId="{02A20569-B8D1-42AC-807B-4EEB6F0FA6FE}"/>
          </ac:spMkLst>
        </pc:spChg>
        <pc:spChg chg="add del mod">
          <ac:chgData name="ULISES AXEL REYES ORTEGA" userId="fdb74008-9119-47e1-817d-1dfc8203b888" providerId="ADAL" clId="{0893D8CD-0A36-4588-91E4-3EE1108A4DDA}" dt="2019-12-06T22:17:36.999" v="578" actId="478"/>
          <ac:spMkLst>
            <pc:docMk/>
            <pc:sldMk cId="3082103151" sldId="265"/>
            <ac:spMk id="21" creationId="{D7516FB7-38C1-4A18-8958-66858AB30F6A}"/>
          </ac:spMkLst>
        </pc:spChg>
        <pc:spChg chg="add del mod">
          <ac:chgData name="ULISES AXEL REYES ORTEGA" userId="fdb74008-9119-47e1-817d-1dfc8203b888" providerId="ADAL" clId="{0893D8CD-0A36-4588-91E4-3EE1108A4DDA}" dt="2019-12-06T22:17:06.819" v="572" actId="478"/>
          <ac:spMkLst>
            <pc:docMk/>
            <pc:sldMk cId="3082103151" sldId="265"/>
            <ac:spMk id="22" creationId="{7B649B1B-58A4-4007-9442-BCC7457B60DD}"/>
          </ac:spMkLst>
        </pc:spChg>
        <pc:spChg chg="add del mod">
          <ac:chgData name="ULISES AXEL REYES ORTEGA" userId="fdb74008-9119-47e1-817d-1dfc8203b888" providerId="ADAL" clId="{0893D8CD-0A36-4588-91E4-3EE1108A4DDA}" dt="2019-12-06T22:17:06.819" v="572" actId="478"/>
          <ac:spMkLst>
            <pc:docMk/>
            <pc:sldMk cId="3082103151" sldId="265"/>
            <ac:spMk id="23" creationId="{52753F5D-96DB-4ECC-A2D3-59DD74CD48B9}"/>
          </ac:spMkLst>
        </pc:spChg>
        <pc:spChg chg="add del mod">
          <ac:chgData name="ULISES AXEL REYES ORTEGA" userId="fdb74008-9119-47e1-817d-1dfc8203b888" providerId="ADAL" clId="{0893D8CD-0A36-4588-91E4-3EE1108A4DDA}" dt="2019-12-06T22:17:06.819" v="572" actId="478"/>
          <ac:spMkLst>
            <pc:docMk/>
            <pc:sldMk cId="3082103151" sldId="265"/>
            <ac:spMk id="24" creationId="{F4788B14-472D-411C-A841-CDFE93C2458E}"/>
          </ac:spMkLst>
        </pc:spChg>
        <pc:spChg chg="add del">
          <ac:chgData name="ULISES AXEL REYES ORTEGA" userId="fdb74008-9119-47e1-817d-1dfc8203b888" providerId="ADAL" clId="{0893D8CD-0A36-4588-91E4-3EE1108A4DDA}" dt="2019-12-06T22:17:13.180" v="574" actId="478"/>
          <ac:spMkLst>
            <pc:docMk/>
            <pc:sldMk cId="3082103151" sldId="265"/>
            <ac:spMk id="25" creationId="{F0D7AF5E-DE94-44D5-84FC-C04432FD21AC}"/>
          </ac:spMkLst>
        </pc:spChg>
        <pc:spChg chg="add del mod">
          <ac:chgData name="ULISES AXEL REYES ORTEGA" userId="fdb74008-9119-47e1-817d-1dfc8203b888" providerId="ADAL" clId="{0893D8CD-0A36-4588-91E4-3EE1108A4DDA}" dt="2019-12-06T23:37:57.023" v="1665" actId="478"/>
          <ac:spMkLst>
            <pc:docMk/>
            <pc:sldMk cId="3082103151" sldId="265"/>
            <ac:spMk id="26" creationId="{D51360A2-556C-49D2-840B-B07CA60FCF35}"/>
          </ac:spMkLst>
        </pc:spChg>
        <pc:spChg chg="add del mod">
          <ac:chgData name="ULISES AXEL REYES ORTEGA" userId="fdb74008-9119-47e1-817d-1dfc8203b888" providerId="ADAL" clId="{0893D8CD-0A36-4588-91E4-3EE1108A4DDA}" dt="2019-12-06T23:37:57.023" v="1665" actId="478"/>
          <ac:spMkLst>
            <pc:docMk/>
            <pc:sldMk cId="3082103151" sldId="265"/>
            <ac:spMk id="27" creationId="{8A8C1BAA-9EE6-4EC4-B73D-330C9ABA9E24}"/>
          </ac:spMkLst>
        </pc:spChg>
        <pc:spChg chg="add del mod">
          <ac:chgData name="ULISES AXEL REYES ORTEGA" userId="fdb74008-9119-47e1-817d-1dfc8203b888" providerId="ADAL" clId="{0893D8CD-0A36-4588-91E4-3EE1108A4DDA}" dt="2019-12-06T23:37:57.023" v="1665" actId="478"/>
          <ac:spMkLst>
            <pc:docMk/>
            <pc:sldMk cId="3082103151" sldId="265"/>
            <ac:spMk id="28" creationId="{F89933DB-6203-4EC6-B0F9-3641861D1B61}"/>
          </ac:spMkLst>
        </pc:spChg>
        <pc:spChg chg="add del mod">
          <ac:chgData name="ULISES AXEL REYES ORTEGA" userId="fdb74008-9119-47e1-817d-1dfc8203b888" providerId="ADAL" clId="{0893D8CD-0A36-4588-91E4-3EE1108A4DDA}" dt="2019-12-06T23:37:57.023" v="1665" actId="478"/>
          <ac:spMkLst>
            <pc:docMk/>
            <pc:sldMk cId="3082103151" sldId="265"/>
            <ac:spMk id="29" creationId="{A1D786DF-7D84-4940-B448-CBBBC13BC2C8}"/>
          </ac:spMkLst>
        </pc:spChg>
        <pc:spChg chg="add del mod">
          <ac:chgData name="ULISES AXEL REYES ORTEGA" userId="fdb74008-9119-47e1-817d-1dfc8203b888" providerId="ADAL" clId="{0893D8CD-0A36-4588-91E4-3EE1108A4DDA}" dt="2019-12-06T23:37:57.023" v="1665" actId="478"/>
          <ac:spMkLst>
            <pc:docMk/>
            <pc:sldMk cId="3082103151" sldId="265"/>
            <ac:spMk id="30" creationId="{FC2C670E-12ED-4A33-AA7E-547EBB62E1F5}"/>
          </ac:spMkLst>
        </pc:spChg>
        <pc:spChg chg="add del mod">
          <ac:chgData name="ULISES AXEL REYES ORTEGA" userId="fdb74008-9119-47e1-817d-1dfc8203b888" providerId="ADAL" clId="{0893D8CD-0A36-4588-91E4-3EE1108A4DDA}" dt="2019-12-06T23:37:57.023" v="1665" actId="478"/>
          <ac:spMkLst>
            <pc:docMk/>
            <pc:sldMk cId="3082103151" sldId="265"/>
            <ac:spMk id="31" creationId="{973BCAAC-D69D-4A30-A2C4-A93657A24D61}"/>
          </ac:spMkLst>
        </pc:spChg>
        <pc:spChg chg="add del mod">
          <ac:chgData name="ULISES AXEL REYES ORTEGA" userId="fdb74008-9119-47e1-817d-1dfc8203b888" providerId="ADAL" clId="{0893D8CD-0A36-4588-91E4-3EE1108A4DDA}" dt="2019-12-06T23:37:57.023" v="1665" actId="478"/>
          <ac:spMkLst>
            <pc:docMk/>
            <pc:sldMk cId="3082103151" sldId="265"/>
            <ac:spMk id="32" creationId="{F08179BF-9D8F-4805-908F-CB814ABED716}"/>
          </ac:spMkLst>
        </pc:spChg>
        <pc:spChg chg="add del mod">
          <ac:chgData name="ULISES AXEL REYES ORTEGA" userId="fdb74008-9119-47e1-817d-1dfc8203b888" providerId="ADAL" clId="{0893D8CD-0A36-4588-91E4-3EE1108A4DDA}" dt="2019-12-06T22:22:07.835" v="703" actId="478"/>
          <ac:spMkLst>
            <pc:docMk/>
            <pc:sldMk cId="3082103151" sldId="265"/>
            <ac:spMk id="33" creationId="{A98925F3-D158-449A-8C3D-54D302AA2D83}"/>
          </ac:spMkLst>
        </pc:spChg>
        <pc:spChg chg="add del mod">
          <ac:chgData name="ULISES AXEL REYES ORTEGA" userId="fdb74008-9119-47e1-817d-1dfc8203b888" providerId="ADAL" clId="{0893D8CD-0A36-4588-91E4-3EE1108A4DDA}" dt="2019-12-06T23:37:57.023" v="1665" actId="478"/>
          <ac:spMkLst>
            <pc:docMk/>
            <pc:sldMk cId="3082103151" sldId="265"/>
            <ac:spMk id="34" creationId="{80AFE1F7-C9D3-4585-A01E-8478BA788395}"/>
          </ac:spMkLst>
        </pc:spChg>
        <pc:spChg chg="add del mod">
          <ac:chgData name="ULISES AXEL REYES ORTEGA" userId="fdb74008-9119-47e1-817d-1dfc8203b888" providerId="ADAL" clId="{0893D8CD-0A36-4588-91E4-3EE1108A4DDA}" dt="2019-12-06T22:25:59.275" v="730" actId="478"/>
          <ac:spMkLst>
            <pc:docMk/>
            <pc:sldMk cId="3082103151" sldId="265"/>
            <ac:spMk id="35" creationId="{EECDFCD7-DFFA-440F-81C6-33AA4D21A06E}"/>
          </ac:spMkLst>
        </pc:spChg>
        <pc:spChg chg="add mod">
          <ac:chgData name="ULISES AXEL REYES ORTEGA" userId="fdb74008-9119-47e1-817d-1dfc8203b888" providerId="ADAL" clId="{0893D8CD-0A36-4588-91E4-3EE1108A4DDA}" dt="2019-12-06T23:40:01.052" v="1697" actId="1076"/>
          <ac:spMkLst>
            <pc:docMk/>
            <pc:sldMk cId="3082103151" sldId="265"/>
            <ac:spMk id="36" creationId="{0C8B3FD1-932D-4202-AC4C-0E90A8219D73}"/>
          </ac:spMkLst>
        </pc:spChg>
        <pc:picChg chg="mod">
          <ac:chgData name="ULISES AXEL REYES ORTEGA" userId="fdb74008-9119-47e1-817d-1dfc8203b888" providerId="ADAL" clId="{0893D8CD-0A36-4588-91E4-3EE1108A4DDA}" dt="2019-12-06T21:48:37.754" v="49" actId="1076"/>
          <ac:picMkLst>
            <pc:docMk/>
            <pc:sldMk cId="3082103151" sldId="265"/>
            <ac:picMk id="3" creationId="{A8B5047D-1254-4E12-892C-530CF8909E38}"/>
          </ac:picMkLst>
        </pc:picChg>
        <pc:picChg chg="add del mod">
          <ac:chgData name="ULISES AXEL REYES ORTEGA" userId="fdb74008-9119-47e1-817d-1dfc8203b888" providerId="ADAL" clId="{0893D8CD-0A36-4588-91E4-3EE1108A4DDA}" dt="2019-12-06T22:11:45.469" v="441" actId="478"/>
          <ac:picMkLst>
            <pc:docMk/>
            <pc:sldMk cId="3082103151" sldId="265"/>
            <ac:picMk id="12" creationId="{21AFBFF1-8ABA-440F-B91F-DDD18B6A1488}"/>
          </ac:picMkLst>
        </pc:picChg>
        <pc:picChg chg="add del mod">
          <ac:chgData name="ULISES AXEL REYES ORTEGA" userId="fdb74008-9119-47e1-817d-1dfc8203b888" providerId="ADAL" clId="{0893D8CD-0A36-4588-91E4-3EE1108A4DDA}" dt="2019-12-06T23:37:57.023" v="1665" actId="478"/>
          <ac:picMkLst>
            <pc:docMk/>
            <pc:sldMk cId="3082103151" sldId="265"/>
            <ac:picMk id="14" creationId="{397798E0-71AC-4475-9B7C-7C0C41E1DA2A}"/>
          </ac:picMkLst>
        </pc:picChg>
        <pc:picChg chg="add del mod">
          <ac:chgData name="ULISES AXEL REYES ORTEGA" userId="fdb74008-9119-47e1-817d-1dfc8203b888" providerId="ADAL" clId="{0893D8CD-0A36-4588-91E4-3EE1108A4DDA}" dt="2019-12-06T22:14:32.424" v="462" actId="478"/>
          <ac:picMkLst>
            <pc:docMk/>
            <pc:sldMk cId="3082103151" sldId="265"/>
            <ac:picMk id="17" creationId="{F4C9A7C3-9060-49B7-8181-838F5CF6370B}"/>
          </ac:picMkLst>
        </pc:picChg>
        <pc:picChg chg="add del mod">
          <ac:chgData name="ULISES AXEL REYES ORTEGA" userId="fdb74008-9119-47e1-817d-1dfc8203b888" providerId="ADAL" clId="{0893D8CD-0A36-4588-91E4-3EE1108A4DDA}" dt="2019-12-06T23:37:57.023" v="1665" actId="478"/>
          <ac:picMkLst>
            <pc:docMk/>
            <pc:sldMk cId="3082103151" sldId="265"/>
            <ac:picMk id="18" creationId="{B8E01633-E88F-4EBD-8F09-254C156F9EC0}"/>
          </ac:picMkLst>
        </pc:picChg>
      </pc:sldChg>
      <pc:sldChg chg="addSp delSp modSp add del mod">
        <pc:chgData name="ULISES AXEL REYES ORTEGA" userId="fdb74008-9119-47e1-817d-1dfc8203b888" providerId="ADAL" clId="{0893D8CD-0A36-4588-91E4-3EE1108A4DDA}" dt="2019-12-06T23:37:34.493" v="1664" actId="47"/>
        <pc:sldMkLst>
          <pc:docMk/>
          <pc:sldMk cId="2383514870" sldId="268"/>
        </pc:sldMkLst>
        <pc:spChg chg="add mod">
          <ac:chgData name="ULISES AXEL REYES ORTEGA" userId="fdb74008-9119-47e1-817d-1dfc8203b888" providerId="ADAL" clId="{0893D8CD-0A36-4588-91E4-3EE1108A4DDA}" dt="2019-12-06T22:31:53.210" v="766" actId="1076"/>
          <ac:spMkLst>
            <pc:docMk/>
            <pc:sldMk cId="2383514870" sldId="268"/>
            <ac:spMk id="2" creationId="{AFD0607B-6839-439E-9C69-C766DED6FCE5}"/>
          </ac:spMkLst>
        </pc:spChg>
        <pc:spChg chg="mod">
          <ac:chgData name="ULISES AXEL REYES ORTEGA" userId="fdb74008-9119-47e1-817d-1dfc8203b888" providerId="ADAL" clId="{0893D8CD-0A36-4588-91E4-3EE1108A4DDA}" dt="2019-12-06T22:30:15.698" v="743" actId="1076"/>
          <ac:spMkLst>
            <pc:docMk/>
            <pc:sldMk cId="2383514870" sldId="268"/>
            <ac:spMk id="4" creationId="{B313FDB2-C393-4EA9-A667-88377DEA666B}"/>
          </ac:spMkLst>
        </pc:spChg>
        <pc:spChg chg="mod">
          <ac:chgData name="ULISES AXEL REYES ORTEGA" userId="fdb74008-9119-47e1-817d-1dfc8203b888" providerId="ADAL" clId="{0893D8CD-0A36-4588-91E4-3EE1108A4DDA}" dt="2019-12-06T22:05:25.364" v="270" actId="1036"/>
          <ac:spMkLst>
            <pc:docMk/>
            <pc:sldMk cId="2383514870" sldId="268"/>
            <ac:spMk id="6" creationId="{8AA69496-DE77-4689-9EDA-E300E54F6B7A}"/>
          </ac:spMkLst>
        </pc:spChg>
        <pc:spChg chg="add mod">
          <ac:chgData name="ULISES AXEL REYES ORTEGA" userId="fdb74008-9119-47e1-817d-1dfc8203b888" providerId="ADAL" clId="{0893D8CD-0A36-4588-91E4-3EE1108A4DDA}" dt="2019-12-06T22:31:53.210" v="766" actId="1076"/>
          <ac:spMkLst>
            <pc:docMk/>
            <pc:sldMk cId="2383514870" sldId="268"/>
            <ac:spMk id="7" creationId="{14125124-493C-45C1-A398-DBC8FFF584AD}"/>
          </ac:spMkLst>
        </pc:spChg>
        <pc:spChg chg="add del mod">
          <ac:chgData name="ULISES AXEL REYES ORTEGA" userId="fdb74008-9119-47e1-817d-1dfc8203b888" providerId="ADAL" clId="{0893D8CD-0A36-4588-91E4-3EE1108A4DDA}" dt="2019-12-06T22:31:08.329" v="757" actId="478"/>
          <ac:spMkLst>
            <pc:docMk/>
            <pc:sldMk cId="2383514870" sldId="268"/>
            <ac:spMk id="8" creationId="{7D0855C4-BE22-4ABC-BDCF-701239022C2D}"/>
          </ac:spMkLst>
        </pc:spChg>
        <pc:spChg chg="add mod">
          <ac:chgData name="ULISES AXEL REYES ORTEGA" userId="fdb74008-9119-47e1-817d-1dfc8203b888" providerId="ADAL" clId="{0893D8CD-0A36-4588-91E4-3EE1108A4DDA}" dt="2019-12-06T22:31:53.210" v="766" actId="1076"/>
          <ac:spMkLst>
            <pc:docMk/>
            <pc:sldMk cId="2383514870" sldId="268"/>
            <ac:spMk id="9" creationId="{A57586CC-738E-4F5B-A157-B99EF16EB756}"/>
          </ac:spMkLst>
        </pc:spChg>
        <pc:spChg chg="add mod">
          <ac:chgData name="ULISES AXEL REYES ORTEGA" userId="fdb74008-9119-47e1-817d-1dfc8203b888" providerId="ADAL" clId="{0893D8CD-0A36-4588-91E4-3EE1108A4DDA}" dt="2019-12-06T22:32:01.655" v="768" actId="1076"/>
          <ac:spMkLst>
            <pc:docMk/>
            <pc:sldMk cId="2383514870" sldId="268"/>
            <ac:spMk id="10" creationId="{6F0769C3-5542-460C-BDAB-C50AD8B3DF66}"/>
          </ac:spMkLst>
        </pc:spChg>
        <pc:spChg chg="add mod">
          <ac:chgData name="ULISES AXEL REYES ORTEGA" userId="fdb74008-9119-47e1-817d-1dfc8203b888" providerId="ADAL" clId="{0893D8CD-0A36-4588-91E4-3EE1108A4DDA}" dt="2019-12-06T22:32:01.655" v="768" actId="1076"/>
          <ac:spMkLst>
            <pc:docMk/>
            <pc:sldMk cId="2383514870" sldId="268"/>
            <ac:spMk id="11" creationId="{58822D78-D4F5-4013-BDC8-624ED0DD061B}"/>
          </ac:spMkLst>
        </pc:spChg>
        <pc:spChg chg="add mod">
          <ac:chgData name="ULISES AXEL REYES ORTEGA" userId="fdb74008-9119-47e1-817d-1dfc8203b888" providerId="ADAL" clId="{0893D8CD-0A36-4588-91E4-3EE1108A4DDA}" dt="2019-12-06T22:32:08.779" v="772" actId="20577"/>
          <ac:spMkLst>
            <pc:docMk/>
            <pc:sldMk cId="2383514870" sldId="268"/>
            <ac:spMk id="12" creationId="{CAC67DB1-1FC8-49D7-85F1-F09DEAEFACB2}"/>
          </ac:spMkLst>
        </pc:spChg>
        <pc:spChg chg="add mod">
          <ac:chgData name="ULISES AXEL REYES ORTEGA" userId="fdb74008-9119-47e1-817d-1dfc8203b888" providerId="ADAL" clId="{0893D8CD-0A36-4588-91E4-3EE1108A4DDA}" dt="2019-12-06T22:35:59.364" v="818" actId="1076"/>
          <ac:spMkLst>
            <pc:docMk/>
            <pc:sldMk cId="2383514870" sldId="268"/>
            <ac:spMk id="13" creationId="{29F858F7-36D0-4856-B37D-88108A973919}"/>
          </ac:spMkLst>
        </pc:spChg>
        <pc:spChg chg="add mod">
          <ac:chgData name="ULISES AXEL REYES ORTEGA" userId="fdb74008-9119-47e1-817d-1dfc8203b888" providerId="ADAL" clId="{0893D8CD-0A36-4588-91E4-3EE1108A4DDA}" dt="2019-12-06T22:35:54.835" v="817" actId="1076"/>
          <ac:spMkLst>
            <pc:docMk/>
            <pc:sldMk cId="2383514870" sldId="268"/>
            <ac:spMk id="14" creationId="{052EB436-54CF-4454-A8C5-892CB46CB751}"/>
          </ac:spMkLst>
        </pc:spChg>
      </pc:sldChg>
      <pc:sldChg chg="modSp add del mod">
        <pc:chgData name="ULISES AXEL REYES ORTEGA" userId="fdb74008-9119-47e1-817d-1dfc8203b888" providerId="ADAL" clId="{0893D8CD-0A36-4588-91E4-3EE1108A4DDA}" dt="2019-12-06T22:05:11.588" v="242" actId="47"/>
        <pc:sldMkLst>
          <pc:docMk/>
          <pc:sldMk cId="2923223748" sldId="268"/>
        </pc:sldMkLst>
        <pc:spChg chg="mod">
          <ac:chgData name="ULISES AXEL REYES ORTEGA" userId="fdb74008-9119-47e1-817d-1dfc8203b888" providerId="ADAL" clId="{0893D8CD-0A36-4588-91E4-3EE1108A4DDA}" dt="2019-12-06T22:04:46.604" v="232" actId="1076"/>
          <ac:spMkLst>
            <pc:docMk/>
            <pc:sldMk cId="2923223748" sldId="268"/>
            <ac:spMk id="6" creationId="{8AA69496-DE77-4689-9EDA-E300E54F6B7A}"/>
          </ac:spMkLst>
        </pc:spChg>
      </pc:sldChg>
      <pc:sldChg chg="modSp add del mod">
        <pc:chgData name="ULISES AXEL REYES ORTEGA" userId="fdb74008-9119-47e1-817d-1dfc8203b888" providerId="ADAL" clId="{0893D8CD-0A36-4588-91E4-3EE1108A4DDA}" dt="2019-12-06T22:05:13.840" v="243" actId="47"/>
        <pc:sldMkLst>
          <pc:docMk/>
          <pc:sldMk cId="2718531475" sldId="269"/>
        </pc:sldMkLst>
        <pc:spChg chg="mod">
          <ac:chgData name="ULISES AXEL REYES ORTEGA" userId="fdb74008-9119-47e1-817d-1dfc8203b888" providerId="ADAL" clId="{0893D8CD-0A36-4588-91E4-3EE1108A4DDA}" dt="2019-12-06T22:05:04.851" v="241" actId="1038"/>
          <ac:spMkLst>
            <pc:docMk/>
            <pc:sldMk cId="2718531475" sldId="269"/>
            <ac:spMk id="6" creationId="{8AA69496-DE77-4689-9EDA-E300E54F6B7A}"/>
          </ac:spMkLst>
        </pc:spChg>
      </pc:sldChg>
      <pc:sldChg chg="addSp delSp modSp add del mod">
        <pc:chgData name="ULISES AXEL REYES ORTEGA" userId="fdb74008-9119-47e1-817d-1dfc8203b888" providerId="ADAL" clId="{0893D8CD-0A36-4588-91E4-3EE1108A4DDA}" dt="2019-12-06T23:37:29.102" v="1662" actId="47"/>
        <pc:sldMkLst>
          <pc:docMk/>
          <pc:sldMk cId="3174232164" sldId="269"/>
        </pc:sldMkLst>
        <pc:spChg chg="add mod">
          <ac:chgData name="ULISES AXEL REYES ORTEGA" userId="fdb74008-9119-47e1-817d-1dfc8203b888" providerId="ADAL" clId="{0893D8CD-0A36-4588-91E4-3EE1108A4DDA}" dt="2019-12-06T22:47:55.993" v="989" actId="1076"/>
          <ac:spMkLst>
            <pc:docMk/>
            <pc:sldMk cId="3174232164" sldId="269"/>
            <ac:spMk id="2" creationId="{9038805C-6686-4D35-8BD2-982913D706E7}"/>
          </ac:spMkLst>
        </pc:spChg>
        <pc:spChg chg="mod">
          <ac:chgData name="ULISES AXEL REYES ORTEGA" userId="fdb74008-9119-47e1-817d-1dfc8203b888" providerId="ADAL" clId="{0893D8CD-0A36-4588-91E4-3EE1108A4DDA}" dt="2019-12-06T22:51:39.448" v="1049" actId="790"/>
          <ac:spMkLst>
            <pc:docMk/>
            <pc:sldMk cId="3174232164" sldId="269"/>
            <ac:spMk id="5" creationId="{6215622A-FA8A-4C5C-B5E1-624BF54BF753}"/>
          </ac:spMkLst>
        </pc:spChg>
        <pc:spChg chg="mod">
          <ac:chgData name="ULISES AXEL REYES ORTEGA" userId="fdb74008-9119-47e1-817d-1dfc8203b888" providerId="ADAL" clId="{0893D8CD-0A36-4588-91E4-3EE1108A4DDA}" dt="2019-12-06T22:05:33.413" v="299" actId="1035"/>
          <ac:spMkLst>
            <pc:docMk/>
            <pc:sldMk cId="3174232164" sldId="269"/>
            <ac:spMk id="6" creationId="{8AA69496-DE77-4689-9EDA-E300E54F6B7A}"/>
          </ac:spMkLst>
        </pc:spChg>
        <pc:spChg chg="add mod">
          <ac:chgData name="ULISES AXEL REYES ORTEGA" userId="fdb74008-9119-47e1-817d-1dfc8203b888" providerId="ADAL" clId="{0893D8CD-0A36-4588-91E4-3EE1108A4DDA}" dt="2019-12-06T22:48:03.449" v="990" actId="1076"/>
          <ac:spMkLst>
            <pc:docMk/>
            <pc:sldMk cId="3174232164" sldId="269"/>
            <ac:spMk id="7" creationId="{46BFC7D4-6B8B-4075-B96D-023FD70D8F1D}"/>
          </ac:spMkLst>
        </pc:spChg>
        <pc:spChg chg="add mod">
          <ac:chgData name="ULISES AXEL REYES ORTEGA" userId="fdb74008-9119-47e1-817d-1dfc8203b888" providerId="ADAL" clId="{0893D8CD-0A36-4588-91E4-3EE1108A4DDA}" dt="2019-12-06T22:48:03.449" v="990" actId="1076"/>
          <ac:spMkLst>
            <pc:docMk/>
            <pc:sldMk cId="3174232164" sldId="269"/>
            <ac:spMk id="8" creationId="{CA0D54DF-BE68-404D-9E0A-FA364962BD1D}"/>
          </ac:spMkLst>
        </pc:spChg>
        <pc:spChg chg="add mod">
          <ac:chgData name="ULISES AXEL REYES ORTEGA" userId="fdb74008-9119-47e1-817d-1dfc8203b888" providerId="ADAL" clId="{0893D8CD-0A36-4588-91E4-3EE1108A4DDA}" dt="2019-12-06T22:48:03.449" v="990" actId="1076"/>
          <ac:spMkLst>
            <pc:docMk/>
            <pc:sldMk cId="3174232164" sldId="269"/>
            <ac:spMk id="9" creationId="{A5A684AA-E6E8-472D-B87E-3B1B6489D1DC}"/>
          </ac:spMkLst>
        </pc:spChg>
        <pc:spChg chg="add mod">
          <ac:chgData name="ULISES AXEL REYES ORTEGA" userId="fdb74008-9119-47e1-817d-1dfc8203b888" providerId="ADAL" clId="{0893D8CD-0A36-4588-91E4-3EE1108A4DDA}" dt="2019-12-06T22:48:03.449" v="990" actId="1076"/>
          <ac:spMkLst>
            <pc:docMk/>
            <pc:sldMk cId="3174232164" sldId="269"/>
            <ac:spMk id="10" creationId="{91D0917C-0229-4ABE-8E9E-67C7C414F8E4}"/>
          </ac:spMkLst>
        </pc:spChg>
        <pc:spChg chg="add mod">
          <ac:chgData name="ULISES AXEL REYES ORTEGA" userId="fdb74008-9119-47e1-817d-1dfc8203b888" providerId="ADAL" clId="{0893D8CD-0A36-4588-91E4-3EE1108A4DDA}" dt="2019-12-06T22:48:03.449" v="990" actId="1076"/>
          <ac:spMkLst>
            <pc:docMk/>
            <pc:sldMk cId="3174232164" sldId="269"/>
            <ac:spMk id="11" creationId="{CC3BE383-88E3-4C04-9CD4-4276398F8D48}"/>
          </ac:spMkLst>
        </pc:spChg>
        <pc:spChg chg="add mod">
          <ac:chgData name="ULISES AXEL REYES ORTEGA" userId="fdb74008-9119-47e1-817d-1dfc8203b888" providerId="ADAL" clId="{0893D8CD-0A36-4588-91E4-3EE1108A4DDA}" dt="2019-12-06T22:48:03.449" v="990" actId="1076"/>
          <ac:spMkLst>
            <pc:docMk/>
            <pc:sldMk cId="3174232164" sldId="269"/>
            <ac:spMk id="12" creationId="{5DAC512D-996A-4AD8-B4DE-9CD31CB85107}"/>
          </ac:spMkLst>
        </pc:spChg>
        <pc:spChg chg="add del mod">
          <ac:chgData name="ULISES AXEL REYES ORTEGA" userId="fdb74008-9119-47e1-817d-1dfc8203b888" providerId="ADAL" clId="{0893D8CD-0A36-4588-91E4-3EE1108A4DDA}" dt="2019-12-06T22:46:52.113" v="983" actId="478"/>
          <ac:spMkLst>
            <pc:docMk/>
            <pc:sldMk cId="3174232164" sldId="269"/>
            <ac:spMk id="13" creationId="{475474DB-C426-48EA-A3B5-33369B99C645}"/>
          </ac:spMkLst>
        </pc:spChg>
        <pc:spChg chg="add mod">
          <ac:chgData name="ULISES AXEL REYES ORTEGA" userId="fdb74008-9119-47e1-817d-1dfc8203b888" providerId="ADAL" clId="{0893D8CD-0A36-4588-91E4-3EE1108A4DDA}" dt="2019-12-06T22:48:03.449" v="990" actId="1076"/>
          <ac:spMkLst>
            <pc:docMk/>
            <pc:sldMk cId="3174232164" sldId="269"/>
            <ac:spMk id="14" creationId="{A88E0EBC-2E29-43BA-B090-A7667CEDADFE}"/>
          </ac:spMkLst>
        </pc:spChg>
        <pc:spChg chg="add mod">
          <ac:chgData name="ULISES AXEL REYES ORTEGA" userId="fdb74008-9119-47e1-817d-1dfc8203b888" providerId="ADAL" clId="{0893D8CD-0A36-4588-91E4-3EE1108A4DDA}" dt="2019-12-06T22:48:03.449" v="990" actId="1076"/>
          <ac:spMkLst>
            <pc:docMk/>
            <pc:sldMk cId="3174232164" sldId="269"/>
            <ac:spMk id="15" creationId="{6C9778E0-3BDA-4BBF-B100-3428A122DB20}"/>
          </ac:spMkLst>
        </pc:spChg>
        <pc:spChg chg="add mod">
          <ac:chgData name="ULISES AXEL REYES ORTEGA" userId="fdb74008-9119-47e1-817d-1dfc8203b888" providerId="ADAL" clId="{0893D8CD-0A36-4588-91E4-3EE1108A4DDA}" dt="2019-12-06T22:51:33.032" v="1048" actId="20577"/>
          <ac:spMkLst>
            <pc:docMk/>
            <pc:sldMk cId="3174232164" sldId="269"/>
            <ac:spMk id="16" creationId="{DBC5F7D8-4D96-4094-8161-D178D0519FB9}"/>
          </ac:spMkLst>
        </pc:spChg>
      </pc:sldChg>
      <pc:sldChg chg="addSp delSp modSp add del mod">
        <pc:chgData name="ULISES AXEL REYES ORTEGA" userId="fdb74008-9119-47e1-817d-1dfc8203b888" providerId="ADAL" clId="{0893D8CD-0A36-4588-91E4-3EE1108A4DDA}" dt="2019-12-06T23:37:31.507" v="1663" actId="47"/>
        <pc:sldMkLst>
          <pc:docMk/>
          <pc:sldMk cId="3678606501" sldId="270"/>
        </pc:sldMkLst>
        <pc:spChg chg="mod">
          <ac:chgData name="ULISES AXEL REYES ORTEGA" userId="fdb74008-9119-47e1-817d-1dfc8203b888" providerId="ADAL" clId="{0893D8CD-0A36-4588-91E4-3EE1108A4DDA}" dt="2019-12-06T22:05:44.745" v="328" actId="1035"/>
          <ac:spMkLst>
            <pc:docMk/>
            <pc:sldMk cId="3678606501" sldId="270"/>
            <ac:spMk id="6" creationId="{8AA69496-DE77-4689-9EDA-E300E54F6B7A}"/>
          </ac:spMkLst>
        </pc:spChg>
        <pc:spChg chg="add mod">
          <ac:chgData name="ULISES AXEL REYES ORTEGA" userId="fdb74008-9119-47e1-817d-1dfc8203b888" providerId="ADAL" clId="{0893D8CD-0A36-4588-91E4-3EE1108A4DDA}" dt="2019-12-06T22:55:50.111" v="1111" actId="20577"/>
          <ac:spMkLst>
            <pc:docMk/>
            <pc:sldMk cId="3678606501" sldId="270"/>
            <ac:spMk id="7" creationId="{62853BC3-C6A2-4799-945A-0CDEFDD08288}"/>
          </ac:spMkLst>
        </pc:spChg>
        <pc:spChg chg="add mod">
          <ac:chgData name="ULISES AXEL REYES ORTEGA" userId="fdb74008-9119-47e1-817d-1dfc8203b888" providerId="ADAL" clId="{0893D8CD-0A36-4588-91E4-3EE1108A4DDA}" dt="2019-12-06T22:56:12.596" v="1117" actId="20577"/>
          <ac:spMkLst>
            <pc:docMk/>
            <pc:sldMk cId="3678606501" sldId="270"/>
            <ac:spMk id="8" creationId="{F1F1B6FE-6607-46B6-98CA-829B2228748B}"/>
          </ac:spMkLst>
        </pc:spChg>
        <pc:spChg chg="add mod">
          <ac:chgData name="ULISES AXEL REYES ORTEGA" userId="fdb74008-9119-47e1-817d-1dfc8203b888" providerId="ADAL" clId="{0893D8CD-0A36-4588-91E4-3EE1108A4DDA}" dt="2019-12-06T22:53:07.647" v="1076" actId="1036"/>
          <ac:spMkLst>
            <pc:docMk/>
            <pc:sldMk cId="3678606501" sldId="270"/>
            <ac:spMk id="9" creationId="{C2F228D3-E620-4350-B05F-E2BC45273BBA}"/>
          </ac:spMkLst>
        </pc:spChg>
        <pc:spChg chg="add mod">
          <ac:chgData name="ULISES AXEL REYES ORTEGA" userId="fdb74008-9119-47e1-817d-1dfc8203b888" providerId="ADAL" clId="{0893D8CD-0A36-4588-91E4-3EE1108A4DDA}" dt="2019-12-06T22:56:25.152" v="1121" actId="20577"/>
          <ac:spMkLst>
            <pc:docMk/>
            <pc:sldMk cId="3678606501" sldId="270"/>
            <ac:spMk id="10" creationId="{136FEF76-2163-470D-8AA0-5A3E2EE861EC}"/>
          </ac:spMkLst>
        </pc:spChg>
        <pc:spChg chg="add del mod">
          <ac:chgData name="ULISES AXEL REYES ORTEGA" userId="fdb74008-9119-47e1-817d-1dfc8203b888" providerId="ADAL" clId="{0893D8CD-0A36-4588-91E4-3EE1108A4DDA}" dt="2019-12-06T22:52:45" v="1063"/>
          <ac:spMkLst>
            <pc:docMk/>
            <pc:sldMk cId="3678606501" sldId="270"/>
            <ac:spMk id="11" creationId="{CEC52017-B941-4153-8334-324949C3BBB0}"/>
          </ac:spMkLst>
        </pc:spChg>
        <pc:spChg chg="add mod">
          <ac:chgData name="ULISES AXEL REYES ORTEGA" userId="fdb74008-9119-47e1-817d-1dfc8203b888" providerId="ADAL" clId="{0893D8CD-0A36-4588-91E4-3EE1108A4DDA}" dt="2019-12-06T22:56:30.894" v="1123" actId="20577"/>
          <ac:spMkLst>
            <pc:docMk/>
            <pc:sldMk cId="3678606501" sldId="270"/>
            <ac:spMk id="12" creationId="{566AE386-57AC-40CD-A8C5-0E8B0DE8F1DB}"/>
          </ac:spMkLst>
        </pc:spChg>
        <pc:spChg chg="add mod">
          <ac:chgData name="ULISES AXEL REYES ORTEGA" userId="fdb74008-9119-47e1-817d-1dfc8203b888" providerId="ADAL" clId="{0893D8CD-0A36-4588-91E4-3EE1108A4DDA}" dt="2019-12-06T22:56:38.898" v="1129" actId="20577"/>
          <ac:spMkLst>
            <pc:docMk/>
            <pc:sldMk cId="3678606501" sldId="270"/>
            <ac:spMk id="13" creationId="{BC4458DC-E528-4DB4-AA07-848932CF8109}"/>
          </ac:spMkLst>
        </pc:spChg>
        <pc:spChg chg="add mod">
          <ac:chgData name="ULISES AXEL REYES ORTEGA" userId="fdb74008-9119-47e1-817d-1dfc8203b888" providerId="ADAL" clId="{0893D8CD-0A36-4588-91E4-3EE1108A4DDA}" dt="2019-12-06T22:56:43.252" v="1131" actId="20577"/>
          <ac:spMkLst>
            <pc:docMk/>
            <pc:sldMk cId="3678606501" sldId="270"/>
            <ac:spMk id="14" creationId="{3D321EF6-2E9B-4A94-B8A1-5C845789CCC6}"/>
          </ac:spMkLst>
        </pc:spChg>
        <pc:cxnChg chg="add mod">
          <ac:chgData name="ULISES AXEL REYES ORTEGA" userId="fdb74008-9119-47e1-817d-1dfc8203b888" providerId="ADAL" clId="{0893D8CD-0A36-4588-91E4-3EE1108A4DDA}" dt="2019-12-06T22:53:33.409" v="1079" actId="1582"/>
          <ac:cxnSpMkLst>
            <pc:docMk/>
            <pc:sldMk cId="3678606501" sldId="270"/>
            <ac:cxnSpMk id="15" creationId="{DCA879CC-0B20-423C-AFC0-F4E39038B3A3}"/>
          </ac:cxnSpMkLst>
        </pc:cxnChg>
        <pc:cxnChg chg="add mod">
          <ac:chgData name="ULISES AXEL REYES ORTEGA" userId="fdb74008-9119-47e1-817d-1dfc8203b888" providerId="ADAL" clId="{0893D8CD-0A36-4588-91E4-3EE1108A4DDA}" dt="2019-12-06T22:53:46.851" v="1083" actId="14100"/>
          <ac:cxnSpMkLst>
            <pc:docMk/>
            <pc:sldMk cId="3678606501" sldId="270"/>
            <ac:cxnSpMk id="16" creationId="{83748068-5B00-4033-B264-CD7F5AFDDEA7}"/>
          </ac:cxnSpMkLst>
        </pc:cxnChg>
        <pc:cxnChg chg="add mod">
          <ac:chgData name="ULISES AXEL REYES ORTEGA" userId="fdb74008-9119-47e1-817d-1dfc8203b888" providerId="ADAL" clId="{0893D8CD-0A36-4588-91E4-3EE1108A4DDA}" dt="2019-12-06T22:54:42.162" v="1097" actId="14100"/>
          <ac:cxnSpMkLst>
            <pc:docMk/>
            <pc:sldMk cId="3678606501" sldId="270"/>
            <ac:cxnSpMk id="19" creationId="{A4C10AC8-2230-43BC-884B-AC6B6CE7D5FA}"/>
          </ac:cxnSpMkLst>
        </pc:cxnChg>
        <pc:cxnChg chg="add mod">
          <ac:chgData name="ULISES AXEL REYES ORTEGA" userId="fdb74008-9119-47e1-817d-1dfc8203b888" providerId="ADAL" clId="{0893D8CD-0A36-4588-91E4-3EE1108A4DDA}" dt="2019-12-06T22:55:00.356" v="1100" actId="14100"/>
          <ac:cxnSpMkLst>
            <pc:docMk/>
            <pc:sldMk cId="3678606501" sldId="270"/>
            <ac:cxnSpMk id="23" creationId="{B8EAED45-A5F0-45FD-AF9E-834F28AF88E2}"/>
          </ac:cxnSpMkLst>
        </pc:cxnChg>
        <pc:cxnChg chg="add mod">
          <ac:chgData name="ULISES AXEL REYES ORTEGA" userId="fdb74008-9119-47e1-817d-1dfc8203b888" providerId="ADAL" clId="{0893D8CD-0A36-4588-91E4-3EE1108A4DDA}" dt="2019-12-06T22:54:36.919" v="1096" actId="14100"/>
          <ac:cxnSpMkLst>
            <pc:docMk/>
            <pc:sldMk cId="3678606501" sldId="270"/>
            <ac:cxnSpMk id="24" creationId="{4E278F17-4253-4FD8-8C7C-841851D2A7DB}"/>
          </ac:cxnSpMkLst>
        </pc:cxnChg>
        <pc:cxnChg chg="add mod">
          <ac:chgData name="ULISES AXEL REYES ORTEGA" userId="fdb74008-9119-47e1-817d-1dfc8203b888" providerId="ADAL" clId="{0893D8CD-0A36-4588-91E4-3EE1108A4DDA}" dt="2019-12-06T22:54:56.546" v="1099" actId="1076"/>
          <ac:cxnSpMkLst>
            <pc:docMk/>
            <pc:sldMk cId="3678606501" sldId="270"/>
            <ac:cxnSpMk id="29" creationId="{DA0C92F5-BE23-4371-8F57-A4F9CC01B86F}"/>
          </ac:cxnSpMkLst>
        </pc:cxnChg>
        <pc:cxnChg chg="add mod">
          <ac:chgData name="ULISES AXEL REYES ORTEGA" userId="fdb74008-9119-47e1-817d-1dfc8203b888" providerId="ADAL" clId="{0893D8CD-0A36-4588-91E4-3EE1108A4DDA}" dt="2019-12-06T22:55:16.616" v="1104" actId="14100"/>
          <ac:cxnSpMkLst>
            <pc:docMk/>
            <pc:sldMk cId="3678606501" sldId="270"/>
            <ac:cxnSpMk id="31" creationId="{C0D51627-B9FD-4886-82B9-4A63A4AC67D6}"/>
          </ac:cxnSpMkLst>
        </pc:cxnChg>
        <pc:cxnChg chg="add mod">
          <ac:chgData name="ULISES AXEL REYES ORTEGA" userId="fdb74008-9119-47e1-817d-1dfc8203b888" providerId="ADAL" clId="{0893D8CD-0A36-4588-91E4-3EE1108A4DDA}" dt="2019-12-06T22:55:29.209" v="1107" actId="1076"/>
          <ac:cxnSpMkLst>
            <pc:docMk/>
            <pc:sldMk cId="3678606501" sldId="270"/>
            <ac:cxnSpMk id="34" creationId="{6EF55AE8-5E61-48DB-A1F1-FDE87DD3F43B}"/>
          </ac:cxnSpMkLst>
        </pc:cxnChg>
        <pc:cxnChg chg="add mod">
          <ac:chgData name="ULISES AXEL REYES ORTEGA" userId="fdb74008-9119-47e1-817d-1dfc8203b888" providerId="ADAL" clId="{0893D8CD-0A36-4588-91E4-3EE1108A4DDA}" dt="2019-12-06T22:55:37.476" v="1109" actId="1076"/>
          <ac:cxnSpMkLst>
            <pc:docMk/>
            <pc:sldMk cId="3678606501" sldId="270"/>
            <ac:cxnSpMk id="35" creationId="{30693DDE-077B-462F-A5FE-14F4039A8EE7}"/>
          </ac:cxnSpMkLst>
        </pc:cxnChg>
      </pc:sldChg>
      <pc:sldChg chg="addSp modSp add del mod modAnim">
        <pc:chgData name="ULISES AXEL REYES ORTEGA" userId="fdb74008-9119-47e1-817d-1dfc8203b888" providerId="ADAL" clId="{0893D8CD-0A36-4588-91E4-3EE1108A4DDA}" dt="2019-12-06T23:37:26.039" v="1661" actId="47"/>
        <pc:sldMkLst>
          <pc:docMk/>
          <pc:sldMk cId="1421591450" sldId="271"/>
        </pc:sldMkLst>
        <pc:spChg chg="mod">
          <ac:chgData name="ULISES AXEL REYES ORTEGA" userId="fdb74008-9119-47e1-817d-1dfc8203b888" providerId="ADAL" clId="{0893D8CD-0A36-4588-91E4-3EE1108A4DDA}" dt="2019-12-06T22:05:54.245" v="355" actId="1036"/>
          <ac:spMkLst>
            <pc:docMk/>
            <pc:sldMk cId="1421591450" sldId="271"/>
            <ac:spMk id="6" creationId="{8AA69496-DE77-4689-9EDA-E300E54F6B7A}"/>
          </ac:spMkLst>
        </pc:spChg>
        <pc:spChg chg="add">
          <ac:chgData name="ULISES AXEL REYES ORTEGA" userId="fdb74008-9119-47e1-817d-1dfc8203b888" providerId="ADAL" clId="{0893D8CD-0A36-4588-91E4-3EE1108A4DDA}" dt="2019-12-06T22:57:28.648" v="1132"/>
          <ac:spMkLst>
            <pc:docMk/>
            <pc:sldMk cId="1421591450" sldId="271"/>
            <ac:spMk id="7" creationId="{7F8F86E5-F460-48AE-A726-78F62CEB064D}"/>
          </ac:spMkLst>
        </pc:spChg>
        <pc:spChg chg="add">
          <ac:chgData name="ULISES AXEL REYES ORTEGA" userId="fdb74008-9119-47e1-817d-1dfc8203b888" providerId="ADAL" clId="{0893D8CD-0A36-4588-91E4-3EE1108A4DDA}" dt="2019-12-06T22:57:28.648" v="1132"/>
          <ac:spMkLst>
            <pc:docMk/>
            <pc:sldMk cId="1421591450" sldId="271"/>
            <ac:spMk id="8" creationId="{E0ADBE53-3CF1-462E-97B0-6EF765833615}"/>
          </ac:spMkLst>
        </pc:spChg>
        <pc:spChg chg="add">
          <ac:chgData name="ULISES AXEL REYES ORTEGA" userId="fdb74008-9119-47e1-817d-1dfc8203b888" providerId="ADAL" clId="{0893D8CD-0A36-4588-91E4-3EE1108A4DDA}" dt="2019-12-06T22:57:28.648" v="1132"/>
          <ac:spMkLst>
            <pc:docMk/>
            <pc:sldMk cId="1421591450" sldId="271"/>
            <ac:spMk id="9" creationId="{80E534E0-4556-471B-8844-007BAF562F79}"/>
          </ac:spMkLst>
        </pc:spChg>
        <pc:spChg chg="add">
          <ac:chgData name="ULISES AXEL REYES ORTEGA" userId="fdb74008-9119-47e1-817d-1dfc8203b888" providerId="ADAL" clId="{0893D8CD-0A36-4588-91E4-3EE1108A4DDA}" dt="2019-12-06T22:57:28.648" v="1132"/>
          <ac:spMkLst>
            <pc:docMk/>
            <pc:sldMk cId="1421591450" sldId="271"/>
            <ac:spMk id="10" creationId="{DCB094F7-5D36-4702-ACF6-0E82AE3E9BAA}"/>
          </ac:spMkLst>
        </pc:spChg>
        <pc:spChg chg="add">
          <ac:chgData name="ULISES AXEL REYES ORTEGA" userId="fdb74008-9119-47e1-817d-1dfc8203b888" providerId="ADAL" clId="{0893D8CD-0A36-4588-91E4-3EE1108A4DDA}" dt="2019-12-06T22:57:28.648" v="1132"/>
          <ac:spMkLst>
            <pc:docMk/>
            <pc:sldMk cId="1421591450" sldId="271"/>
            <ac:spMk id="11" creationId="{A2C129A2-3908-482C-A11A-8601C774B7AF}"/>
          </ac:spMkLst>
        </pc:spChg>
        <pc:spChg chg="add">
          <ac:chgData name="ULISES AXEL REYES ORTEGA" userId="fdb74008-9119-47e1-817d-1dfc8203b888" providerId="ADAL" clId="{0893D8CD-0A36-4588-91E4-3EE1108A4DDA}" dt="2019-12-06T22:57:28.648" v="1132"/>
          <ac:spMkLst>
            <pc:docMk/>
            <pc:sldMk cId="1421591450" sldId="271"/>
            <ac:spMk id="12" creationId="{99E76BE3-B82A-440F-A739-D51A7D5DF5D5}"/>
          </ac:spMkLst>
        </pc:spChg>
        <pc:spChg chg="add">
          <ac:chgData name="ULISES AXEL REYES ORTEGA" userId="fdb74008-9119-47e1-817d-1dfc8203b888" providerId="ADAL" clId="{0893D8CD-0A36-4588-91E4-3EE1108A4DDA}" dt="2019-12-06T22:57:28.648" v="1132"/>
          <ac:spMkLst>
            <pc:docMk/>
            <pc:sldMk cId="1421591450" sldId="271"/>
            <ac:spMk id="13" creationId="{B7F0C334-A250-411F-BAC8-4F50BD9175E2}"/>
          </ac:spMkLst>
        </pc:spChg>
        <pc:cxnChg chg="add mod">
          <ac:chgData name="ULISES AXEL REYES ORTEGA" userId="fdb74008-9119-47e1-817d-1dfc8203b888" providerId="ADAL" clId="{0893D8CD-0A36-4588-91E4-3EE1108A4DDA}" dt="2019-12-06T22:59:48.587" v="1136" actId="14100"/>
          <ac:cxnSpMkLst>
            <pc:docMk/>
            <pc:sldMk cId="1421591450" sldId="271"/>
            <ac:cxnSpMk id="14" creationId="{AAC6000E-302F-47BB-A9F1-67D0E628C8CC}"/>
          </ac:cxnSpMkLst>
        </pc:cxnChg>
        <pc:cxnChg chg="add">
          <ac:chgData name="ULISES AXEL REYES ORTEGA" userId="fdb74008-9119-47e1-817d-1dfc8203b888" providerId="ADAL" clId="{0893D8CD-0A36-4588-91E4-3EE1108A4DDA}" dt="2019-12-06T22:57:28.648" v="1132"/>
          <ac:cxnSpMkLst>
            <pc:docMk/>
            <pc:sldMk cId="1421591450" sldId="271"/>
            <ac:cxnSpMk id="15" creationId="{F2D49B3F-6AD4-4F0A-ABCF-21C0197AE08D}"/>
          </ac:cxnSpMkLst>
        </pc:cxnChg>
        <pc:cxnChg chg="add mod">
          <ac:chgData name="ULISES AXEL REYES ORTEGA" userId="fdb74008-9119-47e1-817d-1dfc8203b888" providerId="ADAL" clId="{0893D8CD-0A36-4588-91E4-3EE1108A4DDA}" dt="2019-12-06T23:07:00.975" v="1185" actId="14100"/>
          <ac:cxnSpMkLst>
            <pc:docMk/>
            <pc:sldMk cId="1421591450" sldId="271"/>
            <ac:cxnSpMk id="16" creationId="{DA0170D1-D281-464E-845E-D0AE1CA8AB88}"/>
          </ac:cxnSpMkLst>
        </pc:cxnChg>
        <pc:cxnChg chg="add">
          <ac:chgData name="ULISES AXEL REYES ORTEGA" userId="fdb74008-9119-47e1-817d-1dfc8203b888" providerId="ADAL" clId="{0893D8CD-0A36-4588-91E4-3EE1108A4DDA}" dt="2019-12-06T22:57:28.648" v="1132"/>
          <ac:cxnSpMkLst>
            <pc:docMk/>
            <pc:sldMk cId="1421591450" sldId="271"/>
            <ac:cxnSpMk id="17" creationId="{DAB98388-F1CD-4F3C-A37B-717F86497000}"/>
          </ac:cxnSpMkLst>
        </pc:cxnChg>
        <pc:cxnChg chg="add">
          <ac:chgData name="ULISES AXEL REYES ORTEGA" userId="fdb74008-9119-47e1-817d-1dfc8203b888" providerId="ADAL" clId="{0893D8CD-0A36-4588-91E4-3EE1108A4DDA}" dt="2019-12-06T22:57:28.648" v="1132"/>
          <ac:cxnSpMkLst>
            <pc:docMk/>
            <pc:sldMk cId="1421591450" sldId="271"/>
            <ac:cxnSpMk id="18" creationId="{EC83B3C7-94A0-4260-89FB-7CCC932CA5C4}"/>
          </ac:cxnSpMkLst>
        </pc:cxnChg>
        <pc:cxnChg chg="add">
          <ac:chgData name="ULISES AXEL REYES ORTEGA" userId="fdb74008-9119-47e1-817d-1dfc8203b888" providerId="ADAL" clId="{0893D8CD-0A36-4588-91E4-3EE1108A4DDA}" dt="2019-12-06T22:57:28.648" v="1132"/>
          <ac:cxnSpMkLst>
            <pc:docMk/>
            <pc:sldMk cId="1421591450" sldId="271"/>
            <ac:cxnSpMk id="19" creationId="{C9282352-AD55-4EC4-ABDB-B3B3600B6089}"/>
          </ac:cxnSpMkLst>
        </pc:cxnChg>
        <pc:cxnChg chg="add">
          <ac:chgData name="ULISES AXEL REYES ORTEGA" userId="fdb74008-9119-47e1-817d-1dfc8203b888" providerId="ADAL" clId="{0893D8CD-0A36-4588-91E4-3EE1108A4DDA}" dt="2019-12-06T22:57:28.648" v="1132"/>
          <ac:cxnSpMkLst>
            <pc:docMk/>
            <pc:sldMk cId="1421591450" sldId="271"/>
            <ac:cxnSpMk id="20" creationId="{9187695A-01D3-40E9-9210-905C937D0F53}"/>
          </ac:cxnSpMkLst>
        </pc:cxnChg>
        <pc:cxnChg chg="add">
          <ac:chgData name="ULISES AXEL REYES ORTEGA" userId="fdb74008-9119-47e1-817d-1dfc8203b888" providerId="ADAL" clId="{0893D8CD-0A36-4588-91E4-3EE1108A4DDA}" dt="2019-12-06T22:57:28.648" v="1132"/>
          <ac:cxnSpMkLst>
            <pc:docMk/>
            <pc:sldMk cId="1421591450" sldId="271"/>
            <ac:cxnSpMk id="21" creationId="{D98C1245-0D74-48C3-893A-F919EEB695E6}"/>
          </ac:cxnSpMkLst>
        </pc:cxnChg>
        <pc:cxnChg chg="add">
          <ac:chgData name="ULISES AXEL REYES ORTEGA" userId="fdb74008-9119-47e1-817d-1dfc8203b888" providerId="ADAL" clId="{0893D8CD-0A36-4588-91E4-3EE1108A4DDA}" dt="2019-12-06T22:57:28.648" v="1132"/>
          <ac:cxnSpMkLst>
            <pc:docMk/>
            <pc:sldMk cId="1421591450" sldId="271"/>
            <ac:cxnSpMk id="22" creationId="{B6C59981-053B-4B65-A89A-D833A26B3E08}"/>
          </ac:cxnSpMkLst>
        </pc:cxnChg>
      </pc:sldChg>
      <pc:sldChg chg="addSp delSp modSp add del mod">
        <pc:chgData name="ULISES AXEL REYES ORTEGA" userId="fdb74008-9119-47e1-817d-1dfc8203b888" providerId="ADAL" clId="{0893D8CD-0A36-4588-91E4-3EE1108A4DDA}" dt="2019-12-06T23:37:08.535" v="1660" actId="47"/>
        <pc:sldMkLst>
          <pc:docMk/>
          <pc:sldMk cId="3492062753" sldId="272"/>
        </pc:sldMkLst>
        <pc:spChg chg="mod">
          <ac:chgData name="ULISES AXEL REYES ORTEGA" userId="fdb74008-9119-47e1-817d-1dfc8203b888" providerId="ADAL" clId="{0893D8CD-0A36-4588-91E4-3EE1108A4DDA}" dt="2019-12-06T23:15:27.716" v="1440" actId="1076"/>
          <ac:spMkLst>
            <pc:docMk/>
            <pc:sldMk cId="3492062753" sldId="272"/>
            <ac:spMk id="4" creationId="{B313FDB2-C393-4EA9-A667-88377DEA666B}"/>
          </ac:spMkLst>
        </pc:spChg>
        <pc:spChg chg="mod">
          <ac:chgData name="ULISES AXEL REYES ORTEGA" userId="fdb74008-9119-47e1-817d-1dfc8203b888" providerId="ADAL" clId="{0893D8CD-0A36-4588-91E4-3EE1108A4DDA}" dt="2019-12-06T23:26:04.852" v="1605" actId="1076"/>
          <ac:spMkLst>
            <pc:docMk/>
            <pc:sldMk cId="3492062753" sldId="272"/>
            <ac:spMk id="6" creationId="{8AA69496-DE77-4689-9EDA-E300E54F6B7A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7" creationId="{84D3A7A6-DA39-4426-9D3F-304FE27F56BF}"/>
          </ac:spMkLst>
        </pc:spChg>
        <pc:spChg chg="add del mod">
          <ac:chgData name="ULISES AXEL REYES ORTEGA" userId="fdb74008-9119-47e1-817d-1dfc8203b888" providerId="ADAL" clId="{0893D8CD-0A36-4588-91E4-3EE1108A4DDA}" dt="2019-12-06T23:14:59.259" v="1432" actId="478"/>
          <ac:spMkLst>
            <pc:docMk/>
            <pc:sldMk cId="3492062753" sldId="272"/>
            <ac:spMk id="8" creationId="{A586395B-B562-46DE-A89B-6BE272A91142}"/>
          </ac:spMkLst>
        </pc:spChg>
        <pc:spChg chg="add del mod">
          <ac:chgData name="ULISES AXEL REYES ORTEGA" userId="fdb74008-9119-47e1-817d-1dfc8203b888" providerId="ADAL" clId="{0893D8CD-0A36-4588-91E4-3EE1108A4DDA}" dt="2019-12-06T23:14:59.259" v="1432" actId="478"/>
          <ac:spMkLst>
            <pc:docMk/>
            <pc:sldMk cId="3492062753" sldId="272"/>
            <ac:spMk id="9" creationId="{81528827-53F6-4881-B2B4-38403DB3EA45}"/>
          </ac:spMkLst>
        </pc:spChg>
        <pc:spChg chg="add del mod">
          <ac:chgData name="ULISES AXEL REYES ORTEGA" userId="fdb74008-9119-47e1-817d-1dfc8203b888" providerId="ADAL" clId="{0893D8CD-0A36-4588-91E4-3EE1108A4DDA}" dt="2019-12-06T23:14:59.259" v="1432" actId="478"/>
          <ac:spMkLst>
            <pc:docMk/>
            <pc:sldMk cId="3492062753" sldId="272"/>
            <ac:spMk id="10" creationId="{1BC35FC0-1CFA-4C6B-BD5C-DC40176E2A1E}"/>
          </ac:spMkLst>
        </pc:spChg>
        <pc:spChg chg="add del mod">
          <ac:chgData name="ULISES AXEL REYES ORTEGA" userId="fdb74008-9119-47e1-817d-1dfc8203b888" providerId="ADAL" clId="{0893D8CD-0A36-4588-91E4-3EE1108A4DDA}" dt="2019-12-06T23:14:59.259" v="1432" actId="478"/>
          <ac:spMkLst>
            <pc:docMk/>
            <pc:sldMk cId="3492062753" sldId="272"/>
            <ac:spMk id="11" creationId="{78D5A8A3-F94F-40EE-AAA0-3AAA25963099}"/>
          </ac:spMkLst>
        </pc:spChg>
        <pc:spChg chg="add del mod">
          <ac:chgData name="ULISES AXEL REYES ORTEGA" userId="fdb74008-9119-47e1-817d-1dfc8203b888" providerId="ADAL" clId="{0893D8CD-0A36-4588-91E4-3EE1108A4DDA}" dt="2019-12-06T23:14:59.259" v="1432" actId="478"/>
          <ac:spMkLst>
            <pc:docMk/>
            <pc:sldMk cId="3492062753" sldId="272"/>
            <ac:spMk id="12" creationId="{1C567B88-2B3E-4716-BAF3-96252E6D894E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13" creationId="{4AD17936-F577-45C4-9B78-A9D44F885344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14" creationId="{1DE59631-3FD8-4EB2-BF7A-37B1258DAEEF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15" creationId="{55815023-C31A-421F-8F4E-46D7A20246C0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16" creationId="{CFD8C0ED-1451-4C17-B7E3-82E80F6012E5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17" creationId="{6E5B4C77-FF84-426C-B4D2-6C20BF67DB9A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18" creationId="{51E75259-A59B-4CDC-8104-EC315724B080}"/>
          </ac:spMkLst>
        </pc:spChg>
        <pc:spChg chg="add del mod">
          <ac:chgData name="ULISES AXEL REYES ORTEGA" userId="fdb74008-9119-47e1-817d-1dfc8203b888" providerId="ADAL" clId="{0893D8CD-0A36-4588-91E4-3EE1108A4DDA}" dt="2019-12-06T23:16:04.714" v="1446" actId="478"/>
          <ac:spMkLst>
            <pc:docMk/>
            <pc:sldMk cId="3492062753" sldId="272"/>
            <ac:spMk id="19" creationId="{85F3C9AD-210B-45DD-B4B0-D796D9A646B0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20" creationId="{4CA199B6-6315-4A03-85A8-FC3A683E808A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21" creationId="{A922469D-8461-4B54-8E6E-1AD9A90B9F2C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22" creationId="{0845FB22-94D8-4987-A7E0-6D3824D6DF7C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23" creationId="{2333A395-D1CF-406C-A3B4-65BA28BFBFC3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24" creationId="{2E9D8DBE-0EF4-470B-85A2-843114E493AC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25" creationId="{F2434C6B-46F9-49E9-B8C0-FA50AB095013}"/>
          </ac:spMkLst>
        </pc:spChg>
        <pc:spChg chg="add mod">
          <ac:chgData name="ULISES AXEL REYES ORTEGA" userId="fdb74008-9119-47e1-817d-1dfc8203b888" providerId="ADAL" clId="{0893D8CD-0A36-4588-91E4-3EE1108A4DDA}" dt="2019-12-06T23:21:55.995" v="1570" actId="1037"/>
          <ac:spMkLst>
            <pc:docMk/>
            <pc:sldMk cId="3492062753" sldId="272"/>
            <ac:spMk id="26" creationId="{CD6E0822-F615-4345-B695-5F6B6BAA882B}"/>
          </ac:spMkLst>
        </pc:spChg>
        <pc:spChg chg="add mod">
          <ac:chgData name="ULISES AXEL REYES ORTEGA" userId="fdb74008-9119-47e1-817d-1dfc8203b888" providerId="ADAL" clId="{0893D8CD-0A36-4588-91E4-3EE1108A4DDA}" dt="2019-12-06T23:26:12.035" v="1606" actId="1582"/>
          <ac:spMkLst>
            <pc:docMk/>
            <pc:sldMk cId="3492062753" sldId="272"/>
            <ac:spMk id="46" creationId="{75B2E54F-0872-4F00-A95B-C819F0639F41}"/>
          </ac:spMkLst>
        </pc:spChg>
        <pc:cxnChg chg="add mod">
          <ac:chgData name="ULISES AXEL REYES ORTEGA" userId="fdb74008-9119-47e1-817d-1dfc8203b888" providerId="ADAL" clId="{0893D8CD-0A36-4588-91E4-3EE1108A4DDA}" dt="2019-12-06T23:22:52.621" v="1577" actId="14100"/>
          <ac:cxnSpMkLst>
            <pc:docMk/>
            <pc:sldMk cId="3492062753" sldId="272"/>
            <ac:cxnSpMk id="27" creationId="{F6E2F0D1-5BBD-44F6-BCFA-50988396227E}"/>
          </ac:cxnSpMkLst>
        </pc:cxnChg>
        <pc:cxnChg chg="add mod">
          <ac:chgData name="ULISES AXEL REYES ORTEGA" userId="fdb74008-9119-47e1-817d-1dfc8203b888" providerId="ADAL" clId="{0893D8CD-0A36-4588-91E4-3EE1108A4DDA}" dt="2019-12-06T23:23:06.504" v="1580" actId="14100"/>
          <ac:cxnSpMkLst>
            <pc:docMk/>
            <pc:sldMk cId="3492062753" sldId="272"/>
            <ac:cxnSpMk id="29" creationId="{E4EEE8C4-7A16-4C92-84C4-6D3FBF104307}"/>
          </ac:cxnSpMkLst>
        </pc:cxnChg>
        <pc:cxnChg chg="add mod">
          <ac:chgData name="ULISES AXEL REYES ORTEGA" userId="fdb74008-9119-47e1-817d-1dfc8203b888" providerId="ADAL" clId="{0893D8CD-0A36-4588-91E4-3EE1108A4DDA}" dt="2019-12-06T23:23:18.488" v="1584" actId="14100"/>
          <ac:cxnSpMkLst>
            <pc:docMk/>
            <pc:sldMk cId="3492062753" sldId="272"/>
            <ac:cxnSpMk id="31" creationId="{91A4412E-11BC-4949-9501-1AA3656A6441}"/>
          </ac:cxnSpMkLst>
        </pc:cxnChg>
        <pc:cxnChg chg="add mod">
          <ac:chgData name="ULISES AXEL REYES ORTEGA" userId="fdb74008-9119-47e1-817d-1dfc8203b888" providerId="ADAL" clId="{0893D8CD-0A36-4588-91E4-3EE1108A4DDA}" dt="2019-12-06T23:23:31.171" v="1587" actId="14100"/>
          <ac:cxnSpMkLst>
            <pc:docMk/>
            <pc:sldMk cId="3492062753" sldId="272"/>
            <ac:cxnSpMk id="34" creationId="{1EB121F7-E292-4416-A883-F22C1D8B9F19}"/>
          </ac:cxnSpMkLst>
        </pc:cxnChg>
        <pc:cxnChg chg="add mod">
          <ac:chgData name="ULISES AXEL REYES ORTEGA" userId="fdb74008-9119-47e1-817d-1dfc8203b888" providerId="ADAL" clId="{0893D8CD-0A36-4588-91E4-3EE1108A4DDA}" dt="2019-12-06T23:23:44.610" v="1591" actId="14100"/>
          <ac:cxnSpMkLst>
            <pc:docMk/>
            <pc:sldMk cId="3492062753" sldId="272"/>
            <ac:cxnSpMk id="36" creationId="{EB827B56-EB7E-4509-982D-F2EF95ED8191}"/>
          </ac:cxnSpMkLst>
        </pc:cxnChg>
        <pc:cxnChg chg="add mod">
          <ac:chgData name="ULISES AXEL REYES ORTEGA" userId="fdb74008-9119-47e1-817d-1dfc8203b888" providerId="ADAL" clId="{0893D8CD-0A36-4588-91E4-3EE1108A4DDA}" dt="2019-12-06T23:23:59.236" v="1593" actId="1076"/>
          <ac:cxnSpMkLst>
            <pc:docMk/>
            <pc:sldMk cId="3492062753" sldId="272"/>
            <ac:cxnSpMk id="39" creationId="{7790318D-F849-462F-AFC5-D216320F1FAE}"/>
          </ac:cxnSpMkLst>
        </pc:cxnChg>
        <pc:cxnChg chg="add mod">
          <ac:chgData name="ULISES AXEL REYES ORTEGA" userId="fdb74008-9119-47e1-817d-1dfc8203b888" providerId="ADAL" clId="{0893D8CD-0A36-4588-91E4-3EE1108A4DDA}" dt="2019-12-06T23:24:10.320" v="1596" actId="14100"/>
          <ac:cxnSpMkLst>
            <pc:docMk/>
            <pc:sldMk cId="3492062753" sldId="272"/>
            <ac:cxnSpMk id="40" creationId="{1B7B136F-BCC0-456D-BACD-CEB5FE0565BC}"/>
          </ac:cxnSpMkLst>
        </pc:cxnChg>
        <pc:cxnChg chg="add mod">
          <ac:chgData name="ULISES AXEL REYES ORTEGA" userId="fdb74008-9119-47e1-817d-1dfc8203b888" providerId="ADAL" clId="{0893D8CD-0A36-4588-91E4-3EE1108A4DDA}" dt="2019-12-06T23:24:23.498" v="1599" actId="14100"/>
          <ac:cxnSpMkLst>
            <pc:docMk/>
            <pc:sldMk cId="3492062753" sldId="272"/>
            <ac:cxnSpMk id="42" creationId="{D7CDFD24-2FD8-48F7-8747-2F47A47F4357}"/>
          </ac:cxnSpMkLst>
        </pc:cxnChg>
        <pc:cxnChg chg="add mod">
          <ac:chgData name="ULISES AXEL REYES ORTEGA" userId="fdb74008-9119-47e1-817d-1dfc8203b888" providerId="ADAL" clId="{0893D8CD-0A36-4588-91E4-3EE1108A4DDA}" dt="2019-12-06T23:24:59.850" v="1602" actId="14100"/>
          <ac:cxnSpMkLst>
            <pc:docMk/>
            <pc:sldMk cId="3492062753" sldId="272"/>
            <ac:cxnSpMk id="44" creationId="{0399BC49-9224-43C1-95C5-6333F1201E45}"/>
          </ac:cxnSpMkLst>
        </pc:cxnChg>
      </pc:sldChg>
      <pc:sldChg chg="modSp add del mod">
        <pc:chgData name="ULISES AXEL REYES ORTEGA" userId="fdb74008-9119-47e1-817d-1dfc8203b888" providerId="ADAL" clId="{0893D8CD-0A36-4588-91E4-3EE1108A4DDA}" dt="2019-12-06T23:26:16.425" v="1607" actId="47"/>
        <pc:sldMkLst>
          <pc:docMk/>
          <pc:sldMk cId="43773227" sldId="273"/>
        </pc:sldMkLst>
        <pc:spChg chg="mod">
          <ac:chgData name="ULISES AXEL REYES ORTEGA" userId="fdb74008-9119-47e1-817d-1dfc8203b888" providerId="ADAL" clId="{0893D8CD-0A36-4588-91E4-3EE1108A4DDA}" dt="2019-12-06T22:06:13.978" v="402" actId="1036"/>
          <ac:spMkLst>
            <pc:docMk/>
            <pc:sldMk cId="43773227" sldId="273"/>
            <ac:spMk id="6" creationId="{8AA69496-DE77-4689-9EDA-E300E54F6B7A}"/>
          </ac:spMkLst>
        </pc:spChg>
      </pc:sldChg>
      <pc:sldChg chg="modSp add del mod">
        <pc:chgData name="ULISES AXEL REYES ORTEGA" userId="fdb74008-9119-47e1-817d-1dfc8203b888" providerId="ADAL" clId="{0893D8CD-0A36-4588-91E4-3EE1108A4DDA}" dt="2019-12-06T23:26:20.090" v="1608" actId="47"/>
        <pc:sldMkLst>
          <pc:docMk/>
          <pc:sldMk cId="3092349597" sldId="274"/>
        </pc:sldMkLst>
        <pc:spChg chg="mod">
          <ac:chgData name="ULISES AXEL REYES ORTEGA" userId="fdb74008-9119-47e1-817d-1dfc8203b888" providerId="ADAL" clId="{0893D8CD-0A36-4588-91E4-3EE1108A4DDA}" dt="2019-12-06T22:06:24.338" v="424" actId="1036"/>
          <ac:spMkLst>
            <pc:docMk/>
            <pc:sldMk cId="3092349597" sldId="274"/>
            <ac:spMk id="6" creationId="{8AA69496-DE77-4689-9EDA-E300E54F6B7A}"/>
          </ac:spMkLst>
        </pc:spChg>
      </pc:sldChg>
      <pc:sldChg chg="addSp delSp modSp add mod ord">
        <pc:chgData name="ULISES AXEL REYES ORTEGA" userId="fdb74008-9119-47e1-817d-1dfc8203b888" providerId="ADAL" clId="{0893D8CD-0A36-4588-91E4-3EE1108A4DDA}" dt="2019-12-06T23:44:50.977" v="1745" actId="1076"/>
        <pc:sldMkLst>
          <pc:docMk/>
          <pc:sldMk cId="2756288087" sldId="277"/>
        </pc:sldMkLst>
        <pc:spChg chg="mod">
          <ac:chgData name="ULISES AXEL REYES ORTEGA" userId="fdb74008-9119-47e1-817d-1dfc8203b888" providerId="ADAL" clId="{0893D8CD-0A36-4588-91E4-3EE1108A4DDA}" dt="2019-12-06T23:29:20.526" v="1620" actId="1076"/>
          <ac:spMkLst>
            <pc:docMk/>
            <pc:sldMk cId="2756288087" sldId="277"/>
            <ac:spMk id="2" creationId="{9038805C-6686-4D35-8BD2-982913D706E7}"/>
          </ac:spMkLst>
        </pc:spChg>
        <pc:spChg chg="mod">
          <ac:chgData name="ULISES AXEL REYES ORTEGA" userId="fdb74008-9119-47e1-817d-1dfc8203b888" providerId="ADAL" clId="{0893D8CD-0A36-4588-91E4-3EE1108A4DDA}" dt="2019-12-06T23:33:50.798" v="1657" actId="1076"/>
          <ac:spMkLst>
            <pc:docMk/>
            <pc:sldMk cId="2756288087" sldId="277"/>
            <ac:spMk id="4" creationId="{B313FDB2-C393-4EA9-A667-88377DEA666B}"/>
          </ac:spMkLst>
        </pc:spChg>
        <pc:spChg chg="del">
          <ac:chgData name="ULISES AXEL REYES ORTEGA" userId="fdb74008-9119-47e1-817d-1dfc8203b888" providerId="ADAL" clId="{0893D8CD-0A36-4588-91E4-3EE1108A4DDA}" dt="2019-12-06T23:29:04.484" v="1616" actId="478"/>
          <ac:spMkLst>
            <pc:docMk/>
            <pc:sldMk cId="2756288087" sldId="277"/>
            <ac:spMk id="5" creationId="{6215622A-FA8A-4C5C-B5E1-624BF54BF753}"/>
          </ac:spMkLst>
        </pc:spChg>
        <pc:spChg chg="del">
          <ac:chgData name="ULISES AXEL REYES ORTEGA" userId="fdb74008-9119-47e1-817d-1dfc8203b888" providerId="ADAL" clId="{0893D8CD-0A36-4588-91E4-3EE1108A4DDA}" dt="2019-12-06T23:29:06.438" v="1617" actId="478"/>
          <ac:spMkLst>
            <pc:docMk/>
            <pc:sldMk cId="2756288087" sldId="277"/>
            <ac:spMk id="6" creationId="{8AA69496-DE77-4689-9EDA-E300E54F6B7A}"/>
          </ac:spMkLst>
        </pc:spChg>
        <pc:spChg chg="mod">
          <ac:chgData name="ULISES AXEL REYES ORTEGA" userId="fdb74008-9119-47e1-817d-1dfc8203b888" providerId="ADAL" clId="{0893D8CD-0A36-4588-91E4-3EE1108A4DDA}" dt="2019-12-06T23:31:11.316" v="1642" actId="1076"/>
          <ac:spMkLst>
            <pc:docMk/>
            <pc:sldMk cId="2756288087" sldId="277"/>
            <ac:spMk id="7" creationId="{46BFC7D4-6B8B-4075-B96D-023FD70D8F1D}"/>
          </ac:spMkLst>
        </pc:spChg>
        <pc:spChg chg="mod">
          <ac:chgData name="ULISES AXEL REYES ORTEGA" userId="fdb74008-9119-47e1-817d-1dfc8203b888" providerId="ADAL" clId="{0893D8CD-0A36-4588-91E4-3EE1108A4DDA}" dt="2019-12-06T23:31:11.316" v="1642" actId="1076"/>
          <ac:spMkLst>
            <pc:docMk/>
            <pc:sldMk cId="2756288087" sldId="277"/>
            <ac:spMk id="8" creationId="{CA0D54DF-BE68-404D-9E0A-FA364962BD1D}"/>
          </ac:spMkLst>
        </pc:spChg>
        <pc:spChg chg="mod">
          <ac:chgData name="ULISES AXEL REYES ORTEGA" userId="fdb74008-9119-47e1-817d-1dfc8203b888" providerId="ADAL" clId="{0893D8CD-0A36-4588-91E4-3EE1108A4DDA}" dt="2019-12-06T23:31:11.316" v="1642" actId="1076"/>
          <ac:spMkLst>
            <pc:docMk/>
            <pc:sldMk cId="2756288087" sldId="277"/>
            <ac:spMk id="9" creationId="{A5A684AA-E6E8-472D-B87E-3B1B6489D1DC}"/>
          </ac:spMkLst>
        </pc:spChg>
        <pc:spChg chg="mod">
          <ac:chgData name="ULISES AXEL REYES ORTEGA" userId="fdb74008-9119-47e1-817d-1dfc8203b888" providerId="ADAL" clId="{0893D8CD-0A36-4588-91E4-3EE1108A4DDA}" dt="2019-12-06T23:31:11.316" v="1642" actId="1076"/>
          <ac:spMkLst>
            <pc:docMk/>
            <pc:sldMk cId="2756288087" sldId="277"/>
            <ac:spMk id="10" creationId="{91D0917C-0229-4ABE-8E9E-67C7C414F8E4}"/>
          </ac:spMkLst>
        </pc:spChg>
        <pc:spChg chg="mod">
          <ac:chgData name="ULISES AXEL REYES ORTEGA" userId="fdb74008-9119-47e1-817d-1dfc8203b888" providerId="ADAL" clId="{0893D8CD-0A36-4588-91E4-3EE1108A4DDA}" dt="2019-12-06T23:31:11.316" v="1642" actId="1076"/>
          <ac:spMkLst>
            <pc:docMk/>
            <pc:sldMk cId="2756288087" sldId="277"/>
            <ac:spMk id="11" creationId="{CC3BE383-88E3-4C04-9CD4-4276398F8D48}"/>
          </ac:spMkLst>
        </pc:spChg>
        <pc:spChg chg="mod">
          <ac:chgData name="ULISES AXEL REYES ORTEGA" userId="fdb74008-9119-47e1-817d-1dfc8203b888" providerId="ADAL" clId="{0893D8CD-0A36-4588-91E4-3EE1108A4DDA}" dt="2019-12-06T23:31:11.316" v="1642" actId="1076"/>
          <ac:spMkLst>
            <pc:docMk/>
            <pc:sldMk cId="2756288087" sldId="277"/>
            <ac:spMk id="12" creationId="{5DAC512D-996A-4AD8-B4DE-9CD31CB85107}"/>
          </ac:spMkLst>
        </pc:spChg>
        <pc:spChg chg="add mod">
          <ac:chgData name="ULISES AXEL REYES ORTEGA" userId="fdb74008-9119-47e1-817d-1dfc8203b888" providerId="ADAL" clId="{0893D8CD-0A36-4588-91E4-3EE1108A4DDA}" dt="2019-12-06T23:33:00.505" v="1646" actId="1076"/>
          <ac:spMkLst>
            <pc:docMk/>
            <pc:sldMk cId="2756288087" sldId="277"/>
            <ac:spMk id="13" creationId="{144B030C-51DF-47DA-9773-45D8FE0A6370}"/>
          </ac:spMkLst>
        </pc:spChg>
        <pc:spChg chg="mod">
          <ac:chgData name="ULISES AXEL REYES ORTEGA" userId="fdb74008-9119-47e1-817d-1dfc8203b888" providerId="ADAL" clId="{0893D8CD-0A36-4588-91E4-3EE1108A4DDA}" dt="2019-12-06T23:31:11.316" v="1642" actId="1076"/>
          <ac:spMkLst>
            <pc:docMk/>
            <pc:sldMk cId="2756288087" sldId="277"/>
            <ac:spMk id="14" creationId="{A88E0EBC-2E29-43BA-B090-A7667CEDADFE}"/>
          </ac:spMkLst>
        </pc:spChg>
        <pc:spChg chg="mod">
          <ac:chgData name="ULISES AXEL REYES ORTEGA" userId="fdb74008-9119-47e1-817d-1dfc8203b888" providerId="ADAL" clId="{0893D8CD-0A36-4588-91E4-3EE1108A4DDA}" dt="2019-12-06T23:31:11.316" v="1642" actId="1076"/>
          <ac:spMkLst>
            <pc:docMk/>
            <pc:sldMk cId="2756288087" sldId="277"/>
            <ac:spMk id="15" creationId="{6C9778E0-3BDA-4BBF-B100-3428A122DB20}"/>
          </ac:spMkLst>
        </pc:spChg>
        <pc:spChg chg="mod">
          <ac:chgData name="ULISES AXEL REYES ORTEGA" userId="fdb74008-9119-47e1-817d-1dfc8203b888" providerId="ADAL" clId="{0893D8CD-0A36-4588-91E4-3EE1108A4DDA}" dt="2019-12-06T23:36:28.295" v="1659" actId="122"/>
          <ac:spMkLst>
            <pc:docMk/>
            <pc:sldMk cId="2756288087" sldId="277"/>
            <ac:spMk id="16" creationId="{DBC5F7D8-4D96-4094-8161-D178D0519FB9}"/>
          </ac:spMkLst>
        </pc:spChg>
        <pc:spChg chg="add mod">
          <ac:chgData name="ULISES AXEL REYES ORTEGA" userId="fdb74008-9119-47e1-817d-1dfc8203b888" providerId="ADAL" clId="{0893D8CD-0A36-4588-91E4-3EE1108A4DDA}" dt="2019-12-06T23:34:03.424" v="1658" actId="1076"/>
          <ac:spMkLst>
            <pc:docMk/>
            <pc:sldMk cId="2756288087" sldId="277"/>
            <ac:spMk id="17" creationId="{27148E1B-66FD-4564-99CB-DECC8C01E2C1}"/>
          </ac:spMkLst>
        </pc:spChg>
        <pc:spChg chg="add mod">
          <ac:chgData name="ULISES AXEL REYES ORTEGA" userId="fdb74008-9119-47e1-817d-1dfc8203b888" providerId="ADAL" clId="{0893D8CD-0A36-4588-91E4-3EE1108A4DDA}" dt="2019-12-06T23:34:03.424" v="1658" actId="1076"/>
          <ac:spMkLst>
            <pc:docMk/>
            <pc:sldMk cId="2756288087" sldId="277"/>
            <ac:spMk id="18" creationId="{2A2C9368-33DD-4C4B-AB38-D0EA79C9C023}"/>
          </ac:spMkLst>
        </pc:spChg>
        <pc:spChg chg="add mod">
          <ac:chgData name="ULISES AXEL REYES ORTEGA" userId="fdb74008-9119-47e1-817d-1dfc8203b888" providerId="ADAL" clId="{0893D8CD-0A36-4588-91E4-3EE1108A4DDA}" dt="2019-12-06T23:44:50.977" v="1745" actId="1076"/>
          <ac:spMkLst>
            <pc:docMk/>
            <pc:sldMk cId="2756288087" sldId="277"/>
            <ac:spMk id="19" creationId="{AFAFD29F-4DAF-4268-919B-A1BBC69CEA47}"/>
          </ac:spMkLst>
        </pc:spChg>
      </pc:sldChg>
    </pc:docChg>
  </pc:docChgLst>
  <pc:docChgLst>
    <pc:chgData name="Guest User" userId="S::urn:spo:anon#2e0e5838b91aa00c82e05d59a84fa0279d34b6ca237a75a46b4b713899ddcd9b::" providerId="AD" clId="Web-{B77817C0-251B-8B17-FF33-A21865B1B9F9}"/>
    <pc:docChg chg="addSld delSld modSld sldOrd">
      <pc:chgData name="Guest User" userId="S::urn:spo:anon#2e0e5838b91aa00c82e05d59a84fa0279d34b6ca237a75a46b4b713899ddcd9b::" providerId="AD" clId="Web-{B77817C0-251B-8B17-FF33-A21865B1B9F9}" dt="2019-12-07T00:23:14.855" v="708"/>
      <pc:docMkLst>
        <pc:docMk/>
      </pc:docMkLst>
      <pc:sldChg chg="modSp">
        <pc:chgData name="Guest User" userId="S::urn:spo:anon#2e0e5838b91aa00c82e05d59a84fa0279d34b6ca237a75a46b4b713899ddcd9b::" providerId="AD" clId="Web-{B77817C0-251B-8B17-FF33-A21865B1B9F9}" dt="2019-12-07T00:19:10.205" v="707" actId="1076"/>
        <pc:sldMkLst>
          <pc:docMk/>
          <pc:sldMk cId="1300048341" sldId="258"/>
        </pc:sldMkLst>
        <pc:spChg chg="mod">
          <ac:chgData name="Guest User" userId="S::urn:spo:anon#2e0e5838b91aa00c82e05d59a84fa0279d34b6ca237a75a46b4b713899ddcd9b::" providerId="AD" clId="Web-{B77817C0-251B-8B17-FF33-A21865B1B9F9}" dt="2019-12-07T00:19:10.205" v="707" actId="1076"/>
          <ac:spMkLst>
            <pc:docMk/>
            <pc:sldMk cId="1300048341" sldId="258"/>
            <ac:spMk id="6" creationId="{B4742820-9A52-42F8-9F3A-C62F9D29F112}"/>
          </ac:spMkLst>
        </pc:spChg>
        <pc:picChg chg="mod">
          <ac:chgData name="Guest User" userId="S::urn:spo:anon#2e0e5838b91aa00c82e05d59a84fa0279d34b6ca237a75a46b4b713899ddcd9b::" providerId="AD" clId="Web-{B77817C0-251B-8B17-FF33-A21865B1B9F9}" dt="2019-12-07T00:19:07.361" v="706" actId="1076"/>
          <ac:picMkLst>
            <pc:docMk/>
            <pc:sldMk cId="1300048341" sldId="258"/>
            <ac:picMk id="8" creationId="{E06BE63B-8E31-4D41-9F97-66217B909E72}"/>
          </ac:picMkLst>
        </pc:picChg>
      </pc:sldChg>
      <pc:sldChg chg="modSp">
        <pc:chgData name="Guest User" userId="S::urn:spo:anon#2e0e5838b91aa00c82e05d59a84fa0279d34b6ca237a75a46b4b713899ddcd9b::" providerId="AD" clId="Web-{B77817C0-251B-8B17-FF33-A21865B1B9F9}" dt="2019-12-07T00:19:02.001" v="705" actId="1076"/>
        <pc:sldMkLst>
          <pc:docMk/>
          <pc:sldMk cId="121897832" sldId="260"/>
        </pc:sldMkLst>
        <pc:spChg chg="mod">
          <ac:chgData name="Guest User" userId="S::urn:spo:anon#2e0e5838b91aa00c82e05d59a84fa0279d34b6ca237a75a46b4b713899ddcd9b::" providerId="AD" clId="Web-{B77817C0-251B-8B17-FF33-A21865B1B9F9}" dt="2019-12-07T00:19:02.001" v="705" actId="1076"/>
          <ac:spMkLst>
            <pc:docMk/>
            <pc:sldMk cId="121897832" sldId="260"/>
            <ac:spMk id="6" creationId="{1618F51D-EF22-4BDD-A896-1F02142882EF}"/>
          </ac:spMkLst>
        </pc:spChg>
      </pc:sldChg>
      <pc:sldChg chg="addSp delSp modSp">
        <pc:chgData name="Guest User" userId="S::urn:spo:anon#2e0e5838b91aa00c82e05d59a84fa0279d34b6ca237a75a46b4b713899ddcd9b::" providerId="AD" clId="Web-{B77817C0-251B-8B17-FF33-A21865B1B9F9}" dt="2019-12-07T00:17:46.267" v="654" actId="20577"/>
        <pc:sldMkLst>
          <pc:docMk/>
          <pc:sldMk cId="2343174295" sldId="263"/>
        </pc:sldMkLst>
        <pc:spChg chg="mod">
          <ac:chgData name="Guest User" userId="S::urn:spo:anon#2e0e5838b91aa00c82e05d59a84fa0279d34b6ca237a75a46b4b713899ddcd9b::" providerId="AD" clId="Web-{B77817C0-251B-8B17-FF33-A21865B1B9F9}" dt="2019-12-07T00:17:46.267" v="654" actId="20577"/>
          <ac:spMkLst>
            <pc:docMk/>
            <pc:sldMk cId="2343174295" sldId="263"/>
            <ac:spMk id="6" creationId="{B4742820-9A52-42F8-9F3A-C62F9D29F112}"/>
          </ac:spMkLst>
        </pc:spChg>
        <pc:picChg chg="add del mod">
          <ac:chgData name="Guest User" userId="S::urn:spo:anon#2e0e5838b91aa00c82e05d59a84fa0279d34b6ca237a75a46b4b713899ddcd9b::" providerId="AD" clId="Web-{B77817C0-251B-8B17-FF33-A21865B1B9F9}" dt="2019-12-06T23:56:20.100" v="537"/>
          <ac:picMkLst>
            <pc:docMk/>
            <pc:sldMk cId="2343174295" sldId="263"/>
            <ac:picMk id="2" creationId="{349C84EF-E16D-4240-9CAC-F5A35E919D59}"/>
          </ac:picMkLst>
        </pc:picChg>
      </pc:sldChg>
      <pc:sldChg chg="ord">
        <pc:chgData name="Guest User" userId="S::urn:spo:anon#2e0e5838b91aa00c82e05d59a84fa0279d34b6ca237a75a46b4b713899ddcd9b::" providerId="AD" clId="Web-{B77817C0-251B-8B17-FF33-A21865B1B9F9}" dt="2019-12-06T23:56:29.209" v="538"/>
        <pc:sldMkLst>
          <pc:docMk/>
          <pc:sldMk cId="3602412132" sldId="266"/>
        </pc:sldMkLst>
      </pc:sldChg>
      <pc:sldChg chg="ord">
        <pc:chgData name="Guest User" userId="S::urn:spo:anon#2e0e5838b91aa00c82e05d59a84fa0279d34b6ca237a75a46b4b713899ddcd9b::" providerId="AD" clId="Web-{B77817C0-251B-8B17-FF33-A21865B1B9F9}" dt="2019-12-06T23:56:34.225" v="539"/>
        <pc:sldMkLst>
          <pc:docMk/>
          <pc:sldMk cId="2114998996" sldId="267"/>
        </pc:sldMkLst>
      </pc:sldChg>
      <pc:sldChg chg="addSp delSp modSp ord">
        <pc:chgData name="Guest User" userId="S::urn:spo:anon#2e0e5838b91aa00c82e05d59a84fa0279d34b6ca237a75a46b4b713899ddcd9b::" providerId="AD" clId="Web-{B77817C0-251B-8B17-FF33-A21865B1B9F9}" dt="2019-12-07T00:01:19.446" v="617" actId="14100"/>
        <pc:sldMkLst>
          <pc:docMk/>
          <pc:sldMk cId="792663908" sldId="276"/>
        </pc:sldMkLst>
        <pc:spChg chg="del">
          <ac:chgData name="Guest User" userId="S::urn:spo:anon#2e0e5838b91aa00c82e05d59a84fa0279d34b6ca237a75a46b4b713899ddcd9b::" providerId="AD" clId="Web-{B77817C0-251B-8B17-FF33-A21865B1B9F9}" dt="2019-12-06T23:28:42.598" v="2"/>
          <ac:spMkLst>
            <pc:docMk/>
            <pc:sldMk cId="792663908" sldId="276"/>
            <ac:spMk id="7" creationId="{8CF8FD2B-F9FC-4F12-BB05-7584C1D2383C}"/>
          </ac:spMkLst>
        </pc:spChg>
        <pc:spChg chg="add mod">
          <ac:chgData name="Guest User" userId="S::urn:spo:anon#2e0e5838b91aa00c82e05d59a84fa0279d34b6ca237a75a46b4b713899ddcd9b::" providerId="AD" clId="Web-{B77817C0-251B-8B17-FF33-A21865B1B9F9}" dt="2019-12-07T00:01:19.446" v="617" actId="14100"/>
          <ac:spMkLst>
            <pc:docMk/>
            <pc:sldMk cId="792663908" sldId="276"/>
            <ac:spMk id="10" creationId="{C52D144B-E9D6-429A-A06A-18AB03B233D6}"/>
          </ac:spMkLst>
        </pc:spChg>
        <pc:spChg chg="add mod">
          <ac:chgData name="Guest User" userId="S::urn:spo:anon#2e0e5838b91aa00c82e05d59a84fa0279d34b6ca237a75a46b4b713899ddcd9b::" providerId="AD" clId="Web-{B77817C0-251B-8B17-FF33-A21865B1B9F9}" dt="2019-12-06T23:46:28.469" v="473" actId="14100"/>
          <ac:spMkLst>
            <pc:docMk/>
            <pc:sldMk cId="792663908" sldId="276"/>
            <ac:spMk id="11" creationId="{206AFD8C-A10C-4DA8-B38D-17171B8BE287}"/>
          </ac:spMkLst>
        </pc:spChg>
        <pc:spChg chg="add del mod">
          <ac:chgData name="Guest User" userId="S::urn:spo:anon#2e0e5838b91aa00c82e05d59a84fa0279d34b6ca237a75a46b4b713899ddcd9b::" providerId="AD" clId="Web-{B77817C0-251B-8B17-FF33-A21865B1B9F9}" dt="2019-12-06T23:40:44.355" v="206"/>
          <ac:spMkLst>
            <pc:docMk/>
            <pc:sldMk cId="792663908" sldId="276"/>
            <ac:spMk id="13" creationId="{20720BEE-6053-46CB-A57E-BA8341BD3789}"/>
          </ac:spMkLst>
        </pc:spChg>
        <pc:spChg chg="add mod">
          <ac:chgData name="Guest User" userId="S::urn:spo:anon#2e0e5838b91aa00c82e05d59a84fa0279d34b6ca237a75a46b4b713899ddcd9b::" providerId="AD" clId="Web-{B77817C0-251B-8B17-FF33-A21865B1B9F9}" dt="2019-12-06T23:43:24.465" v="368" actId="14100"/>
          <ac:spMkLst>
            <pc:docMk/>
            <pc:sldMk cId="792663908" sldId="276"/>
            <ac:spMk id="14" creationId="{56EC5D53-0EB1-453D-850B-BE1AAA883E03}"/>
          </ac:spMkLst>
        </pc:spChg>
        <pc:spChg chg="add mod">
          <ac:chgData name="Guest User" userId="S::urn:spo:anon#2e0e5838b91aa00c82e05d59a84fa0279d34b6ca237a75a46b4b713899ddcd9b::" providerId="AD" clId="Web-{B77817C0-251B-8B17-FF33-A21865B1B9F9}" dt="2019-12-06T23:50:17.236" v="504" actId="1076"/>
          <ac:spMkLst>
            <pc:docMk/>
            <pc:sldMk cId="792663908" sldId="276"/>
            <ac:spMk id="15" creationId="{53B9C5CF-746E-4141-8D60-B1239D73AAFF}"/>
          </ac:spMkLst>
        </pc:spChg>
        <pc:spChg chg="add mod">
          <ac:chgData name="Guest User" userId="S::urn:spo:anon#2e0e5838b91aa00c82e05d59a84fa0279d34b6ca237a75a46b4b713899ddcd9b::" providerId="AD" clId="Web-{B77817C0-251B-8B17-FF33-A21865B1B9F9}" dt="2019-12-06T23:46:32.875" v="474" actId="1076"/>
          <ac:spMkLst>
            <pc:docMk/>
            <pc:sldMk cId="792663908" sldId="276"/>
            <ac:spMk id="17" creationId="{A83A7663-74CF-499B-95E4-34E34C9FD816}"/>
          </ac:spMkLst>
        </pc:spChg>
        <pc:spChg chg="add del">
          <ac:chgData name="Guest User" userId="S::urn:spo:anon#2e0e5838b91aa00c82e05d59a84fa0279d34b6ca237a75a46b4b713899ddcd9b::" providerId="AD" clId="Web-{B77817C0-251B-8B17-FF33-A21865B1B9F9}" dt="2019-12-06T23:49:53.204" v="502"/>
          <ac:spMkLst>
            <pc:docMk/>
            <pc:sldMk cId="792663908" sldId="276"/>
            <ac:spMk id="32" creationId="{671AECF8-A01D-4838-8DF9-68CC5B110B92}"/>
          </ac:spMkLst>
        </pc:spChg>
        <pc:spChg chg="add mod">
          <ac:chgData name="Guest User" userId="S::urn:spo:anon#2e0e5838b91aa00c82e05d59a84fa0279d34b6ca237a75a46b4b713899ddcd9b::" providerId="AD" clId="Web-{B77817C0-251B-8B17-FF33-A21865B1B9F9}" dt="2019-12-06T23:50:32.111" v="508" actId="1076"/>
          <ac:spMkLst>
            <pc:docMk/>
            <pc:sldMk cId="792663908" sldId="276"/>
            <ac:spMk id="33" creationId="{6E6DD46D-7BC8-4E8C-B9A9-E87742DE0F17}"/>
          </ac:spMkLst>
        </pc:spChg>
        <pc:spChg chg="add mod">
          <ac:chgData name="Guest User" userId="S::urn:spo:anon#2e0e5838b91aa00c82e05d59a84fa0279d34b6ca237a75a46b4b713899ddcd9b::" providerId="AD" clId="Web-{B77817C0-251B-8B17-FF33-A21865B1B9F9}" dt="2019-12-06T23:50:42.048" v="511" actId="688"/>
          <ac:spMkLst>
            <pc:docMk/>
            <pc:sldMk cId="792663908" sldId="276"/>
            <ac:spMk id="34" creationId="{AB52D720-BFEC-4A12-BEDD-AC51F27F454C}"/>
          </ac:spMkLst>
        </pc:spChg>
        <pc:spChg chg="add mod">
          <ac:chgData name="Guest User" userId="S::urn:spo:anon#2e0e5838b91aa00c82e05d59a84fa0279d34b6ca237a75a46b4b713899ddcd9b::" providerId="AD" clId="Web-{B77817C0-251B-8B17-FF33-A21865B1B9F9}" dt="2019-12-06T23:51:05.689" v="521" actId="1076"/>
          <ac:spMkLst>
            <pc:docMk/>
            <pc:sldMk cId="792663908" sldId="276"/>
            <ac:spMk id="36" creationId="{023BE153-EE29-4B5B-894C-7E7E58C62153}"/>
          </ac:spMkLst>
        </pc:spChg>
        <pc:picChg chg="add mod">
          <ac:chgData name="Guest User" userId="S::urn:spo:anon#2e0e5838b91aa00c82e05d59a84fa0279d34b6ca237a75a46b4b713899ddcd9b::" providerId="AD" clId="Web-{B77817C0-251B-8B17-FF33-A21865B1B9F9}" dt="2019-12-06T23:43:28.340" v="369" actId="1076"/>
          <ac:picMkLst>
            <pc:docMk/>
            <pc:sldMk cId="792663908" sldId="276"/>
            <ac:picMk id="2" creationId="{67C8B182-ACBD-455E-97B0-F0D80E4E0852}"/>
          </ac:picMkLst>
        </pc:picChg>
        <pc:picChg chg="del">
          <ac:chgData name="Guest User" userId="S::urn:spo:anon#2e0e5838b91aa00c82e05d59a84fa0279d34b6ca237a75a46b4b713899ddcd9b::" providerId="AD" clId="Web-{B77817C0-251B-8B17-FF33-A21865B1B9F9}" dt="2019-12-06T23:38:23.807" v="171"/>
          <ac:picMkLst>
            <pc:docMk/>
            <pc:sldMk cId="792663908" sldId="276"/>
            <ac:picMk id="4" creationId="{851F1C6D-94BD-4DFB-9DEA-510B356F52A4}"/>
          </ac:picMkLst>
        </pc:picChg>
        <pc:picChg chg="del">
          <ac:chgData name="Guest User" userId="S::urn:spo:anon#2e0e5838b91aa00c82e05d59a84fa0279d34b6ca237a75a46b4b713899ddcd9b::" providerId="AD" clId="Web-{B77817C0-251B-8B17-FF33-A21865B1B9F9}" dt="2019-12-06T23:28:24.145" v="0"/>
          <ac:picMkLst>
            <pc:docMk/>
            <pc:sldMk cId="792663908" sldId="276"/>
            <ac:picMk id="5" creationId="{BFB35819-B8CA-46FB-8187-C2B6E56BE108}"/>
          </ac:picMkLst>
        </pc:picChg>
        <pc:picChg chg="add mod">
          <ac:chgData name="Guest User" userId="S::urn:spo:anon#2e0e5838b91aa00c82e05d59a84fa0279d34b6ca237a75a46b4b713899ddcd9b::" providerId="AD" clId="Web-{B77817C0-251B-8B17-FF33-A21865B1B9F9}" dt="2019-12-06T23:42:33.059" v="343" actId="1076"/>
          <ac:picMkLst>
            <pc:docMk/>
            <pc:sldMk cId="792663908" sldId="276"/>
            <ac:picMk id="6" creationId="{1393E3B0-BC67-44D3-8067-F3922AF5D6D7}"/>
          </ac:picMkLst>
        </pc:picChg>
        <pc:picChg chg="add mod">
          <ac:chgData name="Guest User" userId="S::urn:spo:anon#2e0e5838b91aa00c82e05d59a84fa0279d34b6ca237a75a46b4b713899ddcd9b::" providerId="AD" clId="Web-{B77817C0-251B-8B17-FF33-A21865B1B9F9}" dt="2019-12-06T23:50:45.673" v="512" actId="1076"/>
          <ac:picMkLst>
            <pc:docMk/>
            <pc:sldMk cId="792663908" sldId="276"/>
            <ac:picMk id="16" creationId="{43F00569-0CF8-4410-8CB3-9091955E5E24}"/>
          </ac:picMkLst>
        </pc:picChg>
        <pc:picChg chg="add del mod">
          <ac:chgData name="Guest User" userId="S::urn:spo:anon#2e0e5838b91aa00c82e05d59a84fa0279d34b6ca237a75a46b4b713899ddcd9b::" providerId="AD" clId="Web-{B77817C0-251B-8B17-FF33-A21865B1B9F9}" dt="2019-12-06T23:47:18.031" v="477"/>
          <ac:picMkLst>
            <pc:docMk/>
            <pc:sldMk cId="792663908" sldId="276"/>
            <ac:picMk id="18" creationId="{D1660CEB-025A-466F-9286-C14DC74CC589}"/>
          </ac:picMkLst>
        </pc:picChg>
        <pc:picChg chg="add del mod">
          <ac:chgData name="Guest User" userId="S::urn:spo:anon#2e0e5838b91aa00c82e05d59a84fa0279d34b6ca237a75a46b4b713899ddcd9b::" providerId="AD" clId="Web-{B77817C0-251B-8B17-FF33-A21865B1B9F9}" dt="2019-12-06T23:47:49.203" v="481"/>
          <ac:picMkLst>
            <pc:docMk/>
            <pc:sldMk cId="792663908" sldId="276"/>
            <ac:picMk id="20" creationId="{06420150-5A2D-4B56-88F8-10FD334E18F3}"/>
          </ac:picMkLst>
        </pc:picChg>
        <pc:picChg chg="add del mod">
          <ac:chgData name="Guest User" userId="S::urn:spo:anon#2e0e5838b91aa00c82e05d59a84fa0279d34b6ca237a75a46b4b713899ddcd9b::" providerId="AD" clId="Web-{B77817C0-251B-8B17-FF33-A21865B1B9F9}" dt="2019-12-06T23:48:21" v="485"/>
          <ac:picMkLst>
            <pc:docMk/>
            <pc:sldMk cId="792663908" sldId="276"/>
            <ac:picMk id="22" creationId="{CD4D3425-8263-47CD-8348-4814E615A09C}"/>
          </ac:picMkLst>
        </pc:picChg>
        <pc:picChg chg="add del mod">
          <ac:chgData name="Guest User" userId="S::urn:spo:anon#2e0e5838b91aa00c82e05d59a84fa0279d34b6ca237a75a46b4b713899ddcd9b::" providerId="AD" clId="Web-{B77817C0-251B-8B17-FF33-A21865B1B9F9}" dt="2019-12-06T23:48:18.626" v="484"/>
          <ac:picMkLst>
            <pc:docMk/>
            <pc:sldMk cId="792663908" sldId="276"/>
            <ac:picMk id="24" creationId="{9D6507D2-017C-4409-A5A4-CC7FEA6CA9EC}"/>
          </ac:picMkLst>
        </pc:picChg>
        <pc:picChg chg="add del mod">
          <ac:chgData name="Guest User" userId="S::urn:spo:anon#2e0e5838b91aa00c82e05d59a84fa0279d34b6ca237a75a46b4b713899ddcd9b::" providerId="AD" clId="Web-{B77817C0-251B-8B17-FF33-A21865B1B9F9}" dt="2019-12-06T23:48:41.204" v="487"/>
          <ac:picMkLst>
            <pc:docMk/>
            <pc:sldMk cId="792663908" sldId="276"/>
            <ac:picMk id="26" creationId="{9B943E05-7C68-453D-A561-886A3020DF24}"/>
          </ac:picMkLst>
        </pc:picChg>
        <pc:picChg chg="add mod">
          <ac:chgData name="Guest User" userId="S::urn:spo:anon#2e0e5838b91aa00c82e05d59a84fa0279d34b6ca237a75a46b4b713899ddcd9b::" providerId="AD" clId="Web-{B77817C0-251B-8B17-FF33-A21865B1B9F9}" dt="2019-12-06T23:49:28.188" v="498" actId="1076"/>
          <ac:picMkLst>
            <pc:docMk/>
            <pc:sldMk cId="792663908" sldId="276"/>
            <ac:picMk id="28" creationId="{453B549E-EEA5-4CDF-9FD7-386B790F8427}"/>
          </ac:picMkLst>
        </pc:picChg>
        <pc:picChg chg="add mod">
          <ac:chgData name="Guest User" userId="S::urn:spo:anon#2e0e5838b91aa00c82e05d59a84fa0279d34b6ca237a75a46b4b713899ddcd9b::" providerId="AD" clId="Web-{B77817C0-251B-8B17-FF33-A21865B1B9F9}" dt="2019-12-06T23:51:07.627" v="522" actId="1076"/>
          <ac:picMkLst>
            <pc:docMk/>
            <pc:sldMk cId="792663908" sldId="276"/>
            <ac:picMk id="30" creationId="{AF53EE92-7A5C-4C20-981E-3E4E3BCD7B1F}"/>
          </ac:picMkLst>
        </pc:picChg>
        <pc:picChg chg="add mod">
          <ac:chgData name="Guest User" userId="S::urn:spo:anon#2e0e5838b91aa00c82e05d59a84fa0279d34b6ca237a75a46b4b713899ddcd9b::" providerId="AD" clId="Web-{B77817C0-251B-8B17-FF33-A21865B1B9F9}" dt="2019-12-06T23:50:58.158" v="519" actId="1076"/>
          <ac:picMkLst>
            <pc:docMk/>
            <pc:sldMk cId="792663908" sldId="276"/>
            <ac:picMk id="31" creationId="{9EDA7F87-3584-45A5-B4E8-858E882BEE65}"/>
          </ac:picMkLst>
        </pc:picChg>
        <pc:picChg chg="add del mod">
          <ac:chgData name="Guest User" userId="S::urn:spo:anon#2e0e5838b91aa00c82e05d59a84fa0279d34b6ca237a75a46b4b713899ddcd9b::" providerId="AD" clId="Web-{B77817C0-251B-8B17-FF33-A21865B1B9F9}" dt="2019-12-06T23:50:53.283" v="517"/>
          <ac:picMkLst>
            <pc:docMk/>
            <pc:sldMk cId="792663908" sldId="276"/>
            <ac:picMk id="35" creationId="{D57C64D4-7D5F-4BCF-AFE4-96CE6BE49F7D}"/>
          </ac:picMkLst>
        </pc:picChg>
        <pc:picChg chg="add mod">
          <ac:chgData name="Guest User" userId="S::urn:spo:anon#2e0e5838b91aa00c82e05d59a84fa0279d34b6ca237a75a46b4b713899ddcd9b::" providerId="AD" clId="Web-{B77817C0-251B-8B17-FF33-A21865B1B9F9}" dt="2019-12-06T23:54:46.146" v="535" actId="1076"/>
          <ac:picMkLst>
            <pc:docMk/>
            <pc:sldMk cId="792663908" sldId="276"/>
            <ac:picMk id="38" creationId="{7B2C8B53-920C-493C-B46B-8CFFDC7FB2ED}"/>
          </ac:picMkLst>
        </pc:picChg>
        <pc:picChg chg="add mod">
          <ac:chgData name="Guest User" userId="S::urn:spo:anon#2e0e5838b91aa00c82e05d59a84fa0279d34b6ca237a75a46b4b713899ddcd9b::" providerId="AD" clId="Web-{B77817C0-251B-8B17-FF33-A21865B1B9F9}" dt="2019-12-06T23:54:34.943" v="533" actId="1076"/>
          <ac:picMkLst>
            <pc:docMk/>
            <pc:sldMk cId="792663908" sldId="276"/>
            <ac:picMk id="39" creationId="{6022473D-8EFC-4BB2-85EB-8DD3EB0C6255}"/>
          </ac:picMkLst>
        </pc:picChg>
      </pc:sldChg>
      <pc:sldChg chg="delSp modSp add replId">
        <pc:chgData name="Guest User" userId="S::urn:spo:anon#2e0e5838b91aa00c82e05d59a84fa0279d34b6ca237a75a46b4b713899ddcd9b::" providerId="AD" clId="Web-{B77817C0-251B-8B17-FF33-A21865B1B9F9}" dt="2019-12-07T00:01:08.649" v="616" actId="1076"/>
        <pc:sldMkLst>
          <pc:docMk/>
          <pc:sldMk cId="3168856767" sldId="279"/>
        </pc:sldMkLst>
        <pc:spChg chg="mod">
          <ac:chgData name="Guest User" userId="S::urn:spo:anon#2e0e5838b91aa00c82e05d59a84fa0279d34b6ca237a75a46b4b713899ddcd9b::" providerId="AD" clId="Web-{B77817C0-251B-8B17-FF33-A21865B1B9F9}" dt="2019-12-07T00:01:08.649" v="616" actId="1076"/>
          <ac:spMkLst>
            <pc:docMk/>
            <pc:sldMk cId="3168856767" sldId="279"/>
            <ac:spMk id="10" creationId="{FF68DF07-2832-44C9-A358-04D4B24EABF5}"/>
          </ac:spMkLst>
        </pc:spChg>
        <pc:picChg chg="del">
          <ac:chgData name="Guest User" userId="S::urn:spo:anon#2e0e5838b91aa00c82e05d59a84fa0279d34b6ca237a75a46b4b713899ddcd9b::" providerId="AD" clId="Web-{B77817C0-251B-8B17-FF33-A21865B1B9F9}" dt="2019-12-06T23:58:55.070" v="544"/>
          <ac:picMkLst>
            <pc:docMk/>
            <pc:sldMk cId="3168856767" sldId="279"/>
            <ac:picMk id="6" creationId="{58CDD268-BBE1-4094-9133-167D7A38138C}"/>
          </ac:picMkLst>
        </pc:picChg>
      </pc:sldChg>
      <pc:sldChg chg="new del">
        <pc:chgData name="Guest User" userId="S::urn:spo:anon#2e0e5838b91aa00c82e05d59a84fa0279d34b6ca237a75a46b4b713899ddcd9b::" providerId="AD" clId="Web-{B77817C0-251B-8B17-FF33-A21865B1B9F9}" dt="2019-12-06T23:57:32.147" v="542"/>
        <pc:sldMkLst>
          <pc:docMk/>
          <pc:sldMk cId="3634624576" sldId="279"/>
        </pc:sldMkLst>
      </pc:sldChg>
      <pc:sldChg chg="new">
        <pc:chgData name="Guest User" userId="S::urn:spo:anon#2e0e5838b91aa00c82e05d59a84fa0279d34b6ca237a75a46b4b713899ddcd9b::" providerId="AD" clId="Web-{B77817C0-251B-8B17-FF33-A21865B1B9F9}" dt="2019-12-07T00:23:14.855" v="708"/>
        <pc:sldMkLst>
          <pc:docMk/>
          <pc:sldMk cId="2841455581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E6649-02DB-4B3B-83D6-BD339527564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30B0F-1042-4DCD-B4F7-48C29AB60BE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7325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Edward Inicia y presenta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5863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Sergio explica sobre el algoritmo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9676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Sergio explica sobre las tecnologías, queda pendiente Neuro Technologies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477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Abii</a:t>
            </a:r>
            <a:r>
              <a:rPr lang="es-MX" dirty="0"/>
              <a:t> habla sobre el modelo de negocio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6483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Abii</a:t>
            </a:r>
            <a:r>
              <a:rPr lang="es-MX" dirty="0"/>
              <a:t> habla sobre escalabilidad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74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Edward presenta la idea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9131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Edward habla del origen de esta cosa </a:t>
            </a:r>
            <a:r>
              <a:rPr lang="es-MX" dirty="0" err="1"/>
              <a:t>xd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8318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Edward habla de la escala a la que puede llegar esto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330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Edward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0270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Edward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746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Edward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752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Abii</a:t>
            </a:r>
            <a:r>
              <a:rPr lang="es-MX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540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Abi hace la explicación general del sistema y como funcionara la demo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0B0F-1042-4DCD-B4F7-48C29AB60BE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393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1C4F2-FA41-48C2-BACF-89B3A3222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089038-D8BB-48BE-8C91-957133B1C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F23753-BE01-471C-840F-C02C67061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F6970A-8615-4506-AF54-36F38BD1D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2BDBBF-65E8-40C4-B649-156DD457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1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D6510-21B6-432C-AD09-C3D79BE9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ACD567-B685-4E7E-B1C0-326FE2B0D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FD7D5A-4B70-44FC-A415-BB5D3034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DE2E5B-6604-481B-B7A9-73A003E8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B0420C-50A7-43CA-AE15-C8F41D41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052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96C797-7B2B-4E27-881E-1C27B508B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DE3C34C-61C2-4974-9FE6-FE94F6952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D97DFF-790C-440B-838F-AD422E96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606A4F-2C8D-436C-9DE4-9EC98C34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20AFE4-7938-4303-B3FD-0E97A370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859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DDFD5-7FD8-478C-847C-339BC074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91208E-4112-4F38-80B8-A60B75530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154FBB-3004-4036-864E-B0A9D49C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B8C95-F091-4060-AC4C-DED73C55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78330A-6583-41DF-8F80-6B59BD62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472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1FD4B-2D0D-48E5-BBC7-B2DB756C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51E5E-304D-4E5C-964D-4C1BE9855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27D142-80C9-4DFB-9E5D-1CB1C75DC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AC4501-179C-4548-915F-EF476384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FD4D75-2802-4C5B-B261-884400B8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412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BB624-7BA2-4091-A4BC-4C042B9D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6BC5A6-EF46-4B84-A581-8D46FEDD0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0BD131-08CD-4262-B409-79C1BA704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DAEA17-C5C6-4C99-959E-FD6982F0B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1D067E-CF04-4C97-B322-4F1E893B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F34DEB-71CC-4EC0-80E9-283D4219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041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B01DA-61B4-43E9-A739-CD256B3C7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E7316D-BED8-4B2E-A479-EA6E77537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F7A5C8-950F-4DC2-B9E4-F03F04814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642954-8ED5-4BF1-9A1F-379483C0A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6474129-213B-4517-A224-AFFCE0554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6F3B831-F0BC-4E9C-BEDD-63B34756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94A0734-6CE9-4A11-B16C-0448C9C1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1476879-F471-4BA9-85C0-39DB1C6C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35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220CF-E123-4101-856D-D714272F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8DBE6F1-DC0F-49B6-89C0-30680D53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B6F5A4-094E-4D44-9133-7C6CF4A8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35F58D-A57E-4CD0-8612-E2CE77B86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187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30A828-DF58-4256-86B6-91FB5F00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99181A-5F69-4426-8F5E-5776A7E14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A0B37C-B634-4BC7-B984-9FEBA76A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406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ABF24-3C26-44CB-B75A-7189BDB1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EFEEB8-3026-4D4D-9066-975218127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1214D4-B4F1-4B00-9A43-E0293A996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345DE9-C82B-4EBE-AC68-78F43253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59FC72-E827-49DB-9B07-F7D4F958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18DDF0-5680-463A-A4FC-6F337B8A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981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1B3CE-8EA7-410E-BA69-91812A3B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71FA17-4532-4404-A74D-F541729DB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9CFEB6-5FD0-4B43-AD9A-0D257B426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ACFADF-AF04-434A-BF9D-EF3E9002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F58D15-4339-4238-B4DC-23B7C2EF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147E93-C230-4DF4-8D5F-539832D0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2633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8DFA90C-E141-4CBF-9889-0C01A7F9C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730DFA-2208-4F33-AF43-3FD43C369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F1F2AB-1677-4068-ADB4-5A016F59B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8A7AC-943C-4721-AA2D-175CC1A851A7}" type="datetimeFigureOut">
              <a:rPr lang="es-MX" smtClean="0"/>
              <a:t>13/02/2020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76B4AD-6B77-44F1-BA74-CE2061A7B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AE7C45-4728-4A04-9300-FA3AC46A2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D1C69-D175-438D-8B0D-6173DB17C3B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883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E842DCCA-4352-432A-BED0-EC01CA195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4534" y="197534"/>
            <a:ext cx="6462932" cy="646293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7A640A4-698E-4D9D-866E-C663EE53C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9466" y="21664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0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13FDB2-C393-4EA9-A667-88377DEA6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B5047D-1254-4E12-892C-530CF8909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93" y="489321"/>
            <a:ext cx="10146813" cy="89001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038805C-6686-4D35-8BD2-982913D706E7}"/>
              </a:ext>
            </a:extLst>
          </p:cNvPr>
          <p:cNvSpPr txBox="1"/>
          <p:nvPr/>
        </p:nvSpPr>
        <p:spPr>
          <a:xfrm>
            <a:off x="3245469" y="1542423"/>
            <a:ext cx="57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Time </a:t>
            </a:r>
            <a:r>
              <a:rPr lang="es-MX" sz="2800" dirty="0" err="1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Complexity</a:t>
            </a:r>
            <a:endParaRPr lang="es-MX" sz="2800" dirty="0">
              <a:solidFill>
                <a:schemeClr val="bg1">
                  <a:lumMod val="95000"/>
                </a:schemeClr>
              </a:solidFill>
              <a:latin typeface="Nexa Bold" panose="02000000000000000000" pitchFamily="50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BFC7D4-6B8B-4075-B96D-023FD70D8F1D}"/>
              </a:ext>
            </a:extLst>
          </p:cNvPr>
          <p:cNvSpPr txBox="1"/>
          <p:nvPr/>
        </p:nvSpPr>
        <p:spPr>
          <a:xfrm>
            <a:off x="594779" y="2477626"/>
            <a:ext cx="2596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All possible combinations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0D54DF-BE68-404D-9E0A-FA364962BD1D}"/>
              </a:ext>
            </a:extLst>
          </p:cNvPr>
          <p:cNvSpPr txBox="1"/>
          <p:nvPr/>
        </p:nvSpPr>
        <p:spPr>
          <a:xfrm>
            <a:off x="3287178" y="2626742"/>
            <a:ext cx="259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5A684AA-E6E8-472D-B87E-3B1B6489D1DC}"/>
              </a:ext>
            </a:extLst>
          </p:cNvPr>
          <p:cNvSpPr txBox="1"/>
          <p:nvPr/>
        </p:nvSpPr>
        <p:spPr>
          <a:xfrm>
            <a:off x="3825386" y="2646531"/>
            <a:ext cx="259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Disjoint sets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D0917C-0229-4ABE-8E9E-67C7C414F8E4}"/>
              </a:ext>
            </a:extLst>
          </p:cNvPr>
          <p:cNvSpPr txBox="1"/>
          <p:nvPr/>
        </p:nvSpPr>
        <p:spPr>
          <a:xfrm>
            <a:off x="1842166" y="4144293"/>
            <a:ext cx="63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2</a:t>
            </a:r>
            <a:endParaRPr lang="en-GB" sz="2800">
              <a:solidFill>
                <a:schemeClr val="bg1">
                  <a:lumMod val="95000"/>
                </a:schemeClr>
              </a:solidFill>
              <a:latin typeface="Nexa Bold" panose="02000000000000000000" pitchFamily="50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3BE383-88E3-4C04-9CD4-4276398F8D48}"/>
              </a:ext>
            </a:extLst>
          </p:cNvPr>
          <p:cNvSpPr txBox="1"/>
          <p:nvPr/>
        </p:nvSpPr>
        <p:spPr>
          <a:xfrm>
            <a:off x="2337607" y="3426758"/>
            <a:ext cx="63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N</a:t>
            </a:r>
            <a:endParaRPr lang="en-GB" sz="2800">
              <a:solidFill>
                <a:schemeClr val="bg1">
                  <a:lumMod val="95000"/>
                </a:schemeClr>
              </a:solidFill>
              <a:latin typeface="Nexa Bold" panose="02000000000000000000" pitchFamily="50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AC512D-996A-4AD8-B4DE-9CD31CB85107}"/>
              </a:ext>
            </a:extLst>
          </p:cNvPr>
          <p:cNvSpPr txBox="1"/>
          <p:nvPr/>
        </p:nvSpPr>
        <p:spPr>
          <a:xfrm>
            <a:off x="3185578" y="3947718"/>
            <a:ext cx="63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x</a:t>
            </a:r>
            <a:endParaRPr lang="en-GB" sz="2800">
              <a:solidFill>
                <a:schemeClr val="bg1">
                  <a:lumMod val="95000"/>
                </a:schemeClr>
              </a:solidFill>
              <a:latin typeface="Nexa Bold" panose="02000000000000000000" pitchFamily="50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8E0EBC-2E29-43BA-B090-A7667CEDADFE}"/>
              </a:ext>
            </a:extLst>
          </p:cNvPr>
          <p:cNvSpPr txBox="1"/>
          <p:nvPr/>
        </p:nvSpPr>
        <p:spPr>
          <a:xfrm>
            <a:off x="4731194" y="3467745"/>
            <a:ext cx="63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2</a:t>
            </a:r>
            <a:endParaRPr lang="en-GB" sz="2800">
              <a:solidFill>
                <a:schemeClr val="bg1">
                  <a:lumMod val="95000"/>
                </a:schemeClr>
              </a:solidFill>
              <a:latin typeface="Nexa Bold" panose="02000000000000000000" pitchFamily="50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C9778E0-3BDA-4BBF-B100-3428A122DB20}"/>
              </a:ext>
            </a:extLst>
          </p:cNvPr>
          <p:cNvSpPr txBox="1"/>
          <p:nvPr/>
        </p:nvSpPr>
        <p:spPr>
          <a:xfrm>
            <a:off x="4133136" y="4144292"/>
            <a:ext cx="63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N</a:t>
            </a:r>
            <a:endParaRPr lang="en-GB" sz="2800">
              <a:solidFill>
                <a:schemeClr val="bg1">
                  <a:lumMod val="95000"/>
                </a:schemeClr>
              </a:solidFill>
              <a:latin typeface="Nexa Bold" panose="02000000000000000000" pitchFamily="50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C5F7D8-4D96-4094-8161-D178D0519FB9}"/>
              </a:ext>
            </a:extLst>
          </p:cNvPr>
          <p:cNvSpPr txBox="1"/>
          <p:nvPr/>
        </p:nvSpPr>
        <p:spPr>
          <a:xfrm>
            <a:off x="394939" y="5205473"/>
            <a:ext cx="5701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With N=30 the algorithm takes more than 2.5 hours.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144B030C-51DF-47DA-9773-45D8FE0A6370}"/>
              </a:ext>
            </a:extLst>
          </p:cNvPr>
          <p:cNvSpPr/>
          <p:nvPr/>
        </p:nvSpPr>
        <p:spPr>
          <a:xfrm>
            <a:off x="6058999" y="3552584"/>
            <a:ext cx="1629507" cy="1574155"/>
          </a:xfrm>
          <a:prstGeom prst="chevron">
            <a:avLst/>
          </a:prstGeom>
          <a:solidFill>
            <a:schemeClr val="bg1"/>
          </a:solidFill>
          <a:ln w="57150">
            <a:solidFill>
              <a:srgbClr val="FF749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Nexa Bold" panose="02000000000000000000" pitchFamily="50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7148E1B-66FD-4564-99CB-DECC8C01E2C1}"/>
              </a:ext>
            </a:extLst>
          </p:cNvPr>
          <p:cNvSpPr txBox="1"/>
          <p:nvPr/>
        </p:nvSpPr>
        <p:spPr>
          <a:xfrm>
            <a:off x="8492197" y="4118300"/>
            <a:ext cx="63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Nexa Bold" panose="02000000000000000000" pitchFamily="50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A2C9368-33DD-4C4B-AB38-D0EA79C9C023}"/>
              </a:ext>
            </a:extLst>
          </p:cNvPr>
          <p:cNvSpPr txBox="1"/>
          <p:nvPr/>
        </p:nvSpPr>
        <p:spPr>
          <a:xfrm>
            <a:off x="9132004" y="3426758"/>
            <a:ext cx="2037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2.5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Nexa Bold" panose="02000000000000000000" pitchFamily="50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FAFD29F-4DAF-4268-919B-A1BBC69CEA47}"/>
              </a:ext>
            </a:extLst>
          </p:cNvPr>
          <p:cNvSpPr txBox="1"/>
          <p:nvPr/>
        </p:nvSpPr>
        <p:spPr>
          <a:xfrm>
            <a:off x="7015044" y="5126739"/>
            <a:ext cx="5578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With N=10,000 the algorithm</a:t>
            </a:r>
          </a:p>
          <a:p>
            <a:pPr algn="ctr"/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Takes 100 seconds.</a:t>
            </a:r>
          </a:p>
        </p:txBody>
      </p:sp>
    </p:spTree>
    <p:extLst>
      <p:ext uri="{BB962C8B-B14F-4D97-AF65-F5344CB8AC3E}">
        <p14:creationId xmlns:p14="http://schemas.microsoft.com/office/powerpoint/2010/main" val="275628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13FDB2-C393-4EA9-A667-88377DEA666B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313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B5047D-1254-4E12-892C-530CF8909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93" y="489321"/>
            <a:ext cx="10146813" cy="89001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215622A-FA8A-4C5C-B5E1-624BF54BF753}"/>
              </a:ext>
            </a:extLst>
          </p:cNvPr>
          <p:cNvSpPr txBox="1"/>
          <p:nvPr/>
        </p:nvSpPr>
        <p:spPr>
          <a:xfrm>
            <a:off x="762001" y="1968500"/>
            <a:ext cx="49403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Nexa Bold" panose="02000000000000000000" pitchFamily="50" charset="0"/>
              </a:rPr>
              <a:t>Data Manipulation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Nexa Bold" panose="02000000000000000000" pitchFamily="50" charset="0"/>
              </a:rPr>
              <a:t>Find Antichains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Nexa Bold" panose="02000000000000000000" pitchFamily="50" charset="0"/>
              </a:rPr>
              <a:t>Brute Force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Nexa Bold" panose="02000000000000000000" pitchFamily="50" charset="0"/>
              </a:rPr>
              <a:t>Build graph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Nexa Bold" panose="02000000000000000000" pitchFamily="50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C8B3FD1-932D-4202-AC4C-0E90A8219D73}"/>
              </a:ext>
            </a:extLst>
          </p:cNvPr>
          <p:cNvSpPr txBox="1"/>
          <p:nvPr/>
        </p:nvSpPr>
        <p:spPr>
          <a:xfrm>
            <a:off x="6184900" y="1955800"/>
            <a:ext cx="533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Nexa Bold" panose="02000000000000000000" pitchFamily="50" charset="0"/>
              </a:rPr>
              <a:t>Dilworth theorem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Nexa Bold" panose="02000000000000000000" pitchFamily="50" charset="0"/>
              </a:rPr>
              <a:t>Bipartite Matching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Nexa Bold" panose="02000000000000000000" pitchFamily="50" charset="0"/>
              </a:rPr>
              <a:t>Vertex Cover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Nexa Bold" panose="02000000000000000000" pitchFamily="50" charset="0"/>
              </a:rPr>
              <a:t>Maximum Antichain</a:t>
            </a:r>
            <a:endParaRPr lang="es-MX" sz="4000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MX" sz="4000" dirty="0" err="1">
                <a:solidFill>
                  <a:schemeClr val="bg1"/>
                </a:solidFill>
                <a:latin typeface="Nexa Bold" panose="02000000000000000000" pitchFamily="50" charset="0"/>
              </a:rPr>
              <a:t>Personality</a:t>
            </a:r>
            <a:r>
              <a:rPr lang="es-MX" sz="4000" dirty="0">
                <a:solidFill>
                  <a:schemeClr val="bg1"/>
                </a:solidFill>
                <a:latin typeface="Nexa Bold" panose="02000000000000000000" pitchFamily="50" charset="0"/>
              </a:rPr>
              <a:t> </a:t>
            </a:r>
            <a:r>
              <a:rPr lang="es-MX" sz="4000" dirty="0" err="1">
                <a:solidFill>
                  <a:schemeClr val="bg1"/>
                </a:solidFill>
                <a:latin typeface="Nexa Bold" panose="02000000000000000000" pitchFamily="50" charset="0"/>
              </a:rPr>
              <a:t>Matching</a:t>
            </a:r>
            <a:endParaRPr lang="en-GB" sz="40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10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CF8FD2B-F9FC-4F12-BB05-7584C1D2383C}"/>
              </a:ext>
            </a:extLst>
          </p:cNvPr>
          <p:cNvSpPr txBox="1"/>
          <p:nvPr/>
        </p:nvSpPr>
        <p:spPr>
          <a:xfrm>
            <a:off x="4293704" y="1693505"/>
            <a:ext cx="736324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pPr algn="r"/>
            <a:r>
              <a:rPr lang="en-US" dirty="0"/>
              <a:t>There's no better way to try on a product than using it.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00A6D69-31ED-4171-98B1-35BAF046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056" y="2293670"/>
            <a:ext cx="5062738" cy="37970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765B333-D5C5-474A-9A54-F0FC54E31FF4}"/>
              </a:ext>
            </a:extLst>
          </p:cNvPr>
          <p:cNvSpPr txBox="1"/>
          <p:nvPr/>
        </p:nvSpPr>
        <p:spPr>
          <a:xfrm>
            <a:off x="5597794" y="3269583"/>
            <a:ext cx="6211550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pPr algn="r"/>
            <a:r>
              <a:rPr lang="en-US" sz="2800" dirty="0"/>
              <a:t>With a freemium model, we encourage the business to prove our team-matching system</a:t>
            </a:r>
            <a:r>
              <a:rPr lang="en-US" sz="2800"/>
              <a:t>. </a:t>
            </a:r>
            <a:endParaRPr lang="en-US"/>
          </a:p>
          <a:p>
            <a:pPr algn="r"/>
            <a:r>
              <a:rPr lang="en-US" sz="2800"/>
              <a:t>They’ll</a:t>
            </a:r>
            <a:r>
              <a:rPr lang="en-US" sz="2800" dirty="0"/>
              <a:t> be able to test it, engage them with it, and finally pay for it.</a:t>
            </a:r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98B9E-1EA3-4B9F-A222-55C6541DA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051" y="287118"/>
            <a:ext cx="10146813" cy="8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B35819-B8CA-46FB-8187-C2B6E56B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711"/>
            <a:ext cx="5062738" cy="8852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CF8FD2B-F9FC-4F12-BB05-7584C1D2383C}"/>
              </a:ext>
            </a:extLst>
          </p:cNvPr>
          <p:cNvSpPr txBox="1"/>
          <p:nvPr/>
        </p:nvSpPr>
        <p:spPr>
          <a:xfrm>
            <a:off x="512694" y="1693505"/>
            <a:ext cx="1114425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pPr algn="ctr"/>
            <a:r>
              <a:rPr lang="en-US" sz="2800" dirty="0"/>
              <a:t>Thanks to our C++ server implementation, the service is highly scalable of worldwide scope.</a:t>
            </a:r>
          </a:p>
          <a:p>
            <a:pPr algn="ctr"/>
            <a:r>
              <a:rPr lang="en-US" sz="2800" dirty="0"/>
              <a:t>Which means a huge market </a:t>
            </a:r>
            <a:r>
              <a:rPr lang="en-US" sz="2800"/>
              <a:t>for</a:t>
            </a:r>
            <a:r>
              <a:rPr lang="en-US" sz="2800" dirty="0"/>
              <a:t> our product.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8A83CDB-F646-40C3-B674-CA70891CE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75" y="3429000"/>
            <a:ext cx="11144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51376E40-8E60-4E2C-9FF3-7B2987272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5" y="2354017"/>
            <a:ext cx="9263270" cy="21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88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8126081E-3F00-412F-9DB0-D0A12BB99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6821" y="1987826"/>
            <a:ext cx="4078357" cy="407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6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584A4AF5-4155-486A-B220-229E77F9B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313"/>
            <a:ext cx="5090170" cy="8900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618F51D-EF22-4BDD-A896-1F02142882EF}"/>
              </a:ext>
            </a:extLst>
          </p:cNvPr>
          <p:cNvSpPr txBox="1"/>
          <p:nvPr/>
        </p:nvSpPr>
        <p:spPr>
          <a:xfrm>
            <a:off x="6300409" y="1824737"/>
            <a:ext cx="4956313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313F47"/>
                </a:solidFill>
                <a:latin typeface="Nexa Bold"/>
              </a:rPr>
              <a:t>We aim to help to create optimal teams, considering multiple factors like skills, diversity, knowledge and personality.</a:t>
            </a:r>
            <a:endParaRPr lang="es-MX" sz="3600" b="1" dirty="0">
              <a:solidFill>
                <a:srgbClr val="313F47"/>
              </a:solidFill>
              <a:latin typeface="Nexa Bold"/>
            </a:endParaRPr>
          </a:p>
        </p:txBody>
      </p:sp>
      <p:pic>
        <p:nvPicPr>
          <p:cNvPr id="3" name="Imagen 2" descr="Imagen que contiene camiseta, cuarto&#10;&#10;Descripción generada automáticamente">
            <a:extLst>
              <a:ext uri="{FF2B5EF4-FFF2-40B4-BE49-F238E27FC236}">
                <a16:creationId xmlns:a16="http://schemas.microsoft.com/office/drawing/2014/main" id="{4762DC37-07A8-4834-84F6-A0E5145E7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39" y="2179338"/>
            <a:ext cx="5109607" cy="38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7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B35819-B8CA-46FB-8187-C2B6E56B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9262" y="373313"/>
            <a:ext cx="5062738" cy="8900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742820-9A52-42F8-9F3A-C62F9D29F112}"/>
              </a:ext>
            </a:extLst>
          </p:cNvPr>
          <p:cNvSpPr txBox="1"/>
          <p:nvPr/>
        </p:nvSpPr>
        <p:spPr>
          <a:xfrm>
            <a:off x="808382" y="1700653"/>
            <a:ext cx="6904383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r>
              <a:rPr lang="en-US" dirty="0"/>
              <a:t>We love programming </a:t>
            </a:r>
            <a:r>
              <a:rPr lang="en-US"/>
              <a:t>contests</a:t>
            </a:r>
            <a:r>
              <a:rPr lang="en-US" dirty="0"/>
              <a:t>, </a:t>
            </a:r>
            <a:r>
              <a:rPr lang="en-US"/>
              <a:t>but </a:t>
            </a:r>
            <a:r>
              <a:rPr lang="en-US" dirty="0"/>
              <a:t>the creation of new teams is a challenge since we </a:t>
            </a:r>
            <a:r>
              <a:rPr lang="en-US"/>
              <a:t>are</a:t>
            </a:r>
            <a:r>
              <a:rPr lang="en-US" dirty="0"/>
              <a:t> part of a </a:t>
            </a:r>
            <a:r>
              <a:rPr lang="en-US"/>
              <a:t>Competitive Programming Club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8" name="Imagen 7" descr="Imagen que contiene firmar, alimentos, dibujo&#10;&#10;Descripción generada automáticamente">
            <a:extLst>
              <a:ext uri="{FF2B5EF4-FFF2-40B4-BE49-F238E27FC236}">
                <a16:creationId xmlns:a16="http://schemas.microsoft.com/office/drawing/2014/main" id="{E06BE63B-8E31-4D41-9F97-66217B909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239" y="2284504"/>
            <a:ext cx="2630557" cy="26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13FDB2-C393-4EA9-A667-88377DEA6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58CDD268-BBE1-4094-9133-167D7A381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817"/>
            <a:ext cx="5090170" cy="8900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F90EDEA-0A6D-48DD-8B1B-24E8A99AEC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6" y="1815548"/>
            <a:ext cx="10894028" cy="534725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F68DF07-2832-44C9-A358-04D4B24EABF5}"/>
              </a:ext>
            </a:extLst>
          </p:cNvPr>
          <p:cNvSpPr txBox="1"/>
          <p:nvPr/>
        </p:nvSpPr>
        <p:spPr>
          <a:xfrm>
            <a:off x="6196059" y="844826"/>
            <a:ext cx="4890052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It's not only about the club, it's about all the companies.</a:t>
            </a:r>
            <a:endParaRPr lang="es-MX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52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B35819-B8CA-46FB-8187-C2B6E56B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9262" y="373313"/>
            <a:ext cx="5062738" cy="8900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742820-9A52-42F8-9F3A-C62F9D29F112}"/>
              </a:ext>
            </a:extLst>
          </p:cNvPr>
          <p:cNvSpPr txBox="1"/>
          <p:nvPr/>
        </p:nvSpPr>
        <p:spPr>
          <a:xfrm>
            <a:off x="477077" y="494705"/>
            <a:ext cx="5446645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r>
              <a:rPr lang="en-US" dirty="0"/>
              <a:t>We encourage the teams to have different skills and knowledges, because this allows them to share their </a:t>
            </a:r>
            <a:r>
              <a:rPr lang="en-US"/>
              <a:t>abilities</a:t>
            </a:r>
            <a:r>
              <a:rPr lang="en-US" dirty="0"/>
              <a:t> while they cover a wide-range of skills.</a:t>
            </a:r>
            <a:endParaRPr lang="es-MX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47CA731-0DB0-4760-82E9-7DD63EB72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657" y="2293041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7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B35819-B8CA-46FB-8187-C2B6E56B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9262" y="373313"/>
            <a:ext cx="5062738" cy="890018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851F1C6D-94BD-4DFB-9DEA-510B356F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317" y="373313"/>
            <a:ext cx="5715000" cy="42862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CF8FD2B-F9FC-4F12-BB05-7584C1D2383C}"/>
              </a:ext>
            </a:extLst>
          </p:cNvPr>
          <p:cNvSpPr txBox="1"/>
          <p:nvPr/>
        </p:nvSpPr>
        <p:spPr>
          <a:xfrm>
            <a:off x="4996071" y="3228402"/>
            <a:ext cx="6480314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pPr algn="r"/>
            <a:r>
              <a:rPr lang="en-US" dirty="0"/>
              <a:t>Our personality defines how we interact with our mates, partners and peers. Therefore, it impacts the performance in a team.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0241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n para 16 personalities">
            <a:extLst>
              <a:ext uri="{FF2B5EF4-FFF2-40B4-BE49-F238E27FC236}">
                <a16:creationId xmlns:a16="http://schemas.microsoft.com/office/drawing/2014/main" id="{457C5322-85C6-4E08-B3DC-67319AAE9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956" y="347869"/>
            <a:ext cx="6162261" cy="61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A9E5CDEF-F889-4ADF-AD64-372F55617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783" y="4647943"/>
            <a:ext cx="4870173" cy="108719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EF2A311-8A83-46D0-91BD-55E9C9CC4D2B}"/>
              </a:ext>
            </a:extLst>
          </p:cNvPr>
          <p:cNvSpPr txBox="1"/>
          <p:nvPr/>
        </p:nvSpPr>
        <p:spPr>
          <a:xfrm>
            <a:off x="477077" y="648454"/>
            <a:ext cx="544664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r>
              <a:rPr lang="en-US" dirty="0"/>
              <a:t>That’s why we decided to implement a Myers-Briggs Type Indicator’s based personality test  to match harmonic teams.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1499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13FDB2-C393-4EA9-A667-88377DEA6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F90EDEA-0A6D-48DD-8B1B-24E8A99A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6" y="1815548"/>
            <a:ext cx="10894028" cy="534725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F68DF07-2832-44C9-A358-04D4B24EABF5}"/>
              </a:ext>
            </a:extLst>
          </p:cNvPr>
          <p:cNvSpPr txBox="1"/>
          <p:nvPr/>
        </p:nvSpPr>
        <p:spPr>
          <a:xfrm>
            <a:off x="2127268" y="528525"/>
            <a:ext cx="87000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What did we implement?</a:t>
            </a:r>
          </a:p>
        </p:txBody>
      </p:sp>
    </p:spTree>
    <p:extLst>
      <p:ext uri="{BB962C8B-B14F-4D97-AF65-F5344CB8AC3E}">
        <p14:creationId xmlns:p14="http://schemas.microsoft.com/office/powerpoint/2010/main" val="316885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67C8B182-ACBD-455E-97B0-F0D80E4E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34" y="4379433"/>
            <a:ext cx="2016853" cy="1780569"/>
          </a:xfrm>
          <a:prstGeom prst="rect">
            <a:avLst/>
          </a:prstGeom>
        </p:spPr>
      </p:pic>
      <p:pic>
        <p:nvPicPr>
          <p:cNvPr id="6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1393E3B0-BC67-44D3-8067-F3922AF5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81" y="798663"/>
            <a:ext cx="1552724" cy="155272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2D144B-E9D6-429A-A06A-18AB03B233D6}"/>
              </a:ext>
            </a:extLst>
          </p:cNvPr>
          <p:cNvSpPr txBox="1"/>
          <p:nvPr/>
        </p:nvSpPr>
        <p:spPr>
          <a:xfrm>
            <a:off x="347680" y="360907"/>
            <a:ext cx="415833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r>
              <a:rPr lang="en-US" sz="2400"/>
              <a:t>The manager chooses the skills. </a:t>
            </a:r>
            <a:r>
              <a:rPr lang="en-US"/>
              <a:t> 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06AFD8C-A10C-4DA8-B38D-17171B8BE287}"/>
              </a:ext>
            </a:extLst>
          </p:cNvPr>
          <p:cNvSpPr/>
          <p:nvPr/>
        </p:nvSpPr>
        <p:spPr>
          <a:xfrm>
            <a:off x="979759" y="1559569"/>
            <a:ext cx="433081" cy="955326"/>
          </a:xfrm>
          <a:prstGeom prst="downArrow">
            <a:avLst/>
          </a:prstGeom>
          <a:solidFill>
            <a:srgbClr val="FF749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9">
            <a:extLst>
              <a:ext uri="{FF2B5EF4-FFF2-40B4-BE49-F238E27FC236}">
                <a16:creationId xmlns:a16="http://schemas.microsoft.com/office/drawing/2014/main" id="{56EC5D53-0EB1-453D-850B-BE1AAA883E03}"/>
              </a:ext>
            </a:extLst>
          </p:cNvPr>
          <p:cNvSpPr txBox="1"/>
          <p:nvPr/>
        </p:nvSpPr>
        <p:spPr>
          <a:xfrm>
            <a:off x="347679" y="2920076"/>
            <a:ext cx="37173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r>
              <a:rPr lang="en-US" sz="2400"/>
              <a:t>The user/ employee answers the test and selects their skills.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3B9C5CF-746E-4141-8D60-B1239D73AAFF}"/>
              </a:ext>
            </a:extLst>
          </p:cNvPr>
          <p:cNvSpPr/>
          <p:nvPr/>
        </p:nvSpPr>
        <p:spPr>
          <a:xfrm rot="16200000">
            <a:off x="3292804" y="4566147"/>
            <a:ext cx="433081" cy="1464832"/>
          </a:xfrm>
          <a:prstGeom prst="downArrow">
            <a:avLst/>
          </a:prstGeom>
          <a:solidFill>
            <a:srgbClr val="FF749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43F00569-0CF8-4410-8CB3-9091955E5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964" y="4450511"/>
            <a:ext cx="1552724" cy="1552724"/>
          </a:xfrm>
          <a:prstGeom prst="rect">
            <a:avLst/>
          </a:prstGeom>
        </p:spPr>
      </p:pic>
      <p:sp>
        <p:nvSpPr>
          <p:cNvPr id="17" name="CuadroTexto 9">
            <a:extLst>
              <a:ext uri="{FF2B5EF4-FFF2-40B4-BE49-F238E27FC236}">
                <a16:creationId xmlns:a16="http://schemas.microsoft.com/office/drawing/2014/main" id="{A83A7663-74CF-499B-95E4-34E34C9FD816}"/>
              </a:ext>
            </a:extLst>
          </p:cNvPr>
          <p:cNvSpPr txBox="1"/>
          <p:nvPr/>
        </p:nvSpPr>
        <p:spPr>
          <a:xfrm>
            <a:off x="4545869" y="4731623"/>
            <a:ext cx="319505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MX"/>
            </a:defPPr>
            <a:lvl1pPr>
              <a:defRPr sz="3600" b="1">
                <a:solidFill>
                  <a:srgbClr val="313F47"/>
                </a:solidFill>
                <a:latin typeface="Nexa Bold"/>
              </a:defRPr>
            </a:lvl1pPr>
          </a:lstStyle>
          <a:p>
            <a:r>
              <a:rPr lang="en-US" sz="2400"/>
              <a:t>The manager can generate teams of "n" persons.</a:t>
            </a:r>
          </a:p>
        </p:txBody>
      </p:sp>
      <p:pic>
        <p:nvPicPr>
          <p:cNvPr id="28" name="Picture 28" descr="A picture containing wheel, window&#10;&#10;Description generated with very high confidence">
            <a:extLst>
              <a:ext uri="{FF2B5EF4-FFF2-40B4-BE49-F238E27FC236}">
                <a16:creationId xmlns:a16="http://schemas.microsoft.com/office/drawing/2014/main" id="{453B549E-EEA5-4CDF-9FD7-386B790F8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533" y="2265446"/>
            <a:ext cx="2252023" cy="1373877"/>
          </a:xfrm>
          <a:prstGeom prst="rect">
            <a:avLst/>
          </a:prstGeom>
        </p:spPr>
      </p:pic>
      <p:pic>
        <p:nvPicPr>
          <p:cNvPr id="30" name="Picture 28" descr="A picture containing wheel, window&#10;&#10;Description generated with very high confidence">
            <a:extLst>
              <a:ext uri="{FF2B5EF4-FFF2-40B4-BE49-F238E27FC236}">
                <a16:creationId xmlns:a16="http://schemas.microsoft.com/office/drawing/2014/main" id="{AF53EE92-7A5C-4C20-981E-3E4E3BCD7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870842"/>
            <a:ext cx="2252023" cy="1373877"/>
          </a:xfrm>
          <a:prstGeom prst="rect">
            <a:avLst/>
          </a:prstGeom>
        </p:spPr>
      </p:pic>
      <p:pic>
        <p:nvPicPr>
          <p:cNvPr id="31" name="Picture 28" descr="A picture containing wheel, window&#10;&#10;Description generated with very high confidence">
            <a:extLst>
              <a:ext uri="{FF2B5EF4-FFF2-40B4-BE49-F238E27FC236}">
                <a16:creationId xmlns:a16="http://schemas.microsoft.com/office/drawing/2014/main" id="{9EDA7F87-3584-45A5-B4E8-858E882BE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740" y="2236692"/>
            <a:ext cx="2252023" cy="1373877"/>
          </a:xfrm>
          <a:prstGeom prst="rect">
            <a:avLst/>
          </a:prstGeom>
        </p:spPr>
      </p:pic>
      <p:sp>
        <p:nvSpPr>
          <p:cNvPr id="33" name="Arrow: Down 32">
            <a:extLst>
              <a:ext uri="{FF2B5EF4-FFF2-40B4-BE49-F238E27FC236}">
                <a16:creationId xmlns:a16="http://schemas.microsoft.com/office/drawing/2014/main" id="{6E6DD46D-7BC8-4E8C-B9A9-E87742DE0F17}"/>
              </a:ext>
            </a:extLst>
          </p:cNvPr>
          <p:cNvSpPr/>
          <p:nvPr/>
        </p:nvSpPr>
        <p:spPr>
          <a:xfrm rot="8760000">
            <a:off x="7564412" y="3581443"/>
            <a:ext cx="394868" cy="929850"/>
          </a:xfrm>
          <a:prstGeom prst="downArrow">
            <a:avLst/>
          </a:prstGeom>
          <a:solidFill>
            <a:srgbClr val="FF749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B52D720-BFEC-4A12-BEDD-AC51F27F454C}"/>
              </a:ext>
            </a:extLst>
          </p:cNvPr>
          <p:cNvSpPr/>
          <p:nvPr/>
        </p:nvSpPr>
        <p:spPr>
          <a:xfrm rot="10740000">
            <a:off x="8929587" y="2723565"/>
            <a:ext cx="394868" cy="929850"/>
          </a:xfrm>
          <a:prstGeom prst="downArrow">
            <a:avLst/>
          </a:prstGeom>
          <a:solidFill>
            <a:srgbClr val="FF749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023BE153-EE29-4B5B-894C-7E7E58C62153}"/>
              </a:ext>
            </a:extLst>
          </p:cNvPr>
          <p:cNvSpPr/>
          <p:nvPr/>
        </p:nvSpPr>
        <p:spPr>
          <a:xfrm rot="13740000">
            <a:off x="10245674" y="3780703"/>
            <a:ext cx="394868" cy="929850"/>
          </a:xfrm>
          <a:prstGeom prst="downArrow">
            <a:avLst/>
          </a:prstGeom>
          <a:solidFill>
            <a:srgbClr val="FF749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9" descr="A picture containing table, man, computer, woman&#10;&#10;Description generated with very high confidence">
            <a:extLst>
              <a:ext uri="{FF2B5EF4-FFF2-40B4-BE49-F238E27FC236}">
                <a16:creationId xmlns:a16="http://schemas.microsoft.com/office/drawing/2014/main" id="{6022473D-8EFC-4BB2-85EB-8DD3EB0C6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249" y="1063206"/>
            <a:ext cx="1411337" cy="10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39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ltureName xmlns="216bfc6b-ff9c-4b73-96a8-337af0506ccb" xsi:nil="true"/>
    <Student_Groups xmlns="216bfc6b-ff9c-4b73-96a8-337af0506ccb">
      <UserInfo>
        <DisplayName/>
        <AccountId xsi:nil="true"/>
        <AccountType/>
      </UserInfo>
    </Student_Groups>
    <Self_Registration_Enabled xmlns="216bfc6b-ff9c-4b73-96a8-337af0506ccb" xsi:nil="true"/>
    <Invited_Students xmlns="216bfc6b-ff9c-4b73-96a8-337af0506ccb" xsi:nil="true"/>
    <Has_Teacher_Only_SectionGroup xmlns="216bfc6b-ff9c-4b73-96a8-337af0506ccb" xsi:nil="true"/>
    <Is_Collaboration_Space_Locked xmlns="216bfc6b-ff9c-4b73-96a8-337af0506ccb" xsi:nil="true"/>
    <AppVersion xmlns="216bfc6b-ff9c-4b73-96a8-337af0506ccb" xsi:nil="true"/>
    <Owner xmlns="216bfc6b-ff9c-4b73-96a8-337af0506ccb">
      <UserInfo>
        <DisplayName/>
        <AccountId xsi:nil="true"/>
        <AccountType/>
      </UserInfo>
    </Owner>
    <Invited_Teachers xmlns="216bfc6b-ff9c-4b73-96a8-337af0506ccb" xsi:nil="true"/>
    <NotebookType xmlns="216bfc6b-ff9c-4b73-96a8-337af0506ccb" xsi:nil="true"/>
    <FolderType xmlns="216bfc6b-ff9c-4b73-96a8-337af0506ccb" xsi:nil="true"/>
    <Teachers xmlns="216bfc6b-ff9c-4b73-96a8-337af0506ccb">
      <UserInfo>
        <DisplayName/>
        <AccountId xsi:nil="true"/>
        <AccountType/>
      </UserInfo>
    </Teachers>
    <Students xmlns="216bfc6b-ff9c-4b73-96a8-337af0506ccb">
      <UserInfo>
        <DisplayName/>
        <AccountId xsi:nil="true"/>
        <AccountType/>
      </UserInfo>
    </Students>
    <Templates xmlns="216bfc6b-ff9c-4b73-96a8-337af0506ccb" xsi:nil="true"/>
    <DefaultSectionNames xmlns="216bfc6b-ff9c-4b73-96a8-337af0506cc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5987679BCBE438AA5477557ED7DF8" ma:contentTypeVersion="26" ma:contentTypeDescription="Create a new document." ma:contentTypeScope="" ma:versionID="da4b29065e3bdab8f9d86c307d223794">
  <xsd:schema xmlns:xsd="http://www.w3.org/2001/XMLSchema" xmlns:xs="http://www.w3.org/2001/XMLSchema" xmlns:p="http://schemas.microsoft.com/office/2006/metadata/properties" xmlns:ns3="216bfc6b-ff9c-4b73-96a8-337af0506ccb" xmlns:ns4="1baa379e-ddc1-422c-b27b-5d821dd77e2f" targetNamespace="http://schemas.microsoft.com/office/2006/metadata/properties" ma:root="true" ma:fieldsID="c18d0c5c7f78165896d48dcc232741bc" ns3:_="" ns4:_="">
    <xsd:import namespace="216bfc6b-ff9c-4b73-96a8-337af0506ccb"/>
    <xsd:import namespace="1baa379e-ddc1-422c-b27b-5d821dd77e2f"/>
    <xsd:element name="properties">
      <xsd:complexType>
        <xsd:sequence>
          <xsd:element name="documentManagement">
            <xsd:complexType>
              <xsd:all>
                <xsd:element ref="ns3:NotebookType" minOccurs="0"/>
                <xsd:element ref="ns3:FolderType" minOccurs="0"/>
                <xsd:element ref="ns3:Owner" minOccurs="0"/>
                <xsd:element ref="ns3:DefaultSectionNames" minOccurs="0"/>
                <xsd:element ref="ns3:Templates" minOccurs="0"/>
                <xsd:element ref="ns3:CultureName" minOccurs="0"/>
                <xsd:element ref="ns3:AppVersion" minOccurs="0"/>
                <xsd:element ref="ns3:Teachers" minOccurs="0"/>
                <xsd:element ref="ns3:Students" minOccurs="0"/>
                <xsd:element ref="ns3:Student_Group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bfc6b-ff9c-4b73-96a8-337af0506ccb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Owner" ma:index="10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1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2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3" nillable="true" ma:displayName="Culture Name" ma:internalName="CultureName">
      <xsd:simpleType>
        <xsd:restriction base="dms:Text"/>
      </xsd:simpleType>
    </xsd:element>
    <xsd:element name="AppVersion" ma:index="14" nillable="true" ma:displayName="App Version" ma:internalName="AppVersion">
      <xsd:simpleType>
        <xsd:restriction base="dms:Text"/>
      </xsd:simpleType>
    </xsd:element>
    <xsd:element name="Teachers" ma:index="15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6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7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8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19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0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1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2" nillable="true" ma:displayName="Is Collaboration Space Locked" ma:internalName="Is_Collaboration_Space_Locked">
      <xsd:simpleType>
        <xsd:restriction base="dms:Boolean"/>
      </xsd:simpleType>
    </xsd:element>
    <xsd:element name="MediaServiceMetadata" ma:index="2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2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2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3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3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aa379e-ddc1-422c-b27b-5d821dd77e2f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5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E6124F-033A-4CEC-977D-BB676CCE6444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216bfc6b-ff9c-4b73-96a8-337af0506ccb"/>
    <ds:schemaRef ds:uri="1baa379e-ddc1-422c-b27b-5d821dd77e2f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C12A0D3-2A0E-4226-A487-30D75F28D8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F3F50A-3F3F-46F2-B33B-907B4442D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6bfc6b-ff9c-4b73-96a8-337af0506ccb"/>
    <ds:schemaRef ds:uri="1baa379e-ddc1-422c-b27b-5d821dd77e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316</Words>
  <Application>Microsoft Office PowerPoint</Application>
  <PresentationFormat>Panorámica</PresentationFormat>
  <Paragraphs>64</Paragraphs>
  <Slides>15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Nexa Bold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 ponemos las kozas ggg</dc:title>
  <dc:creator>Eithne Gómez</dc:creator>
  <cp:lastModifiedBy>Eithne Gómez</cp:lastModifiedBy>
  <cp:revision>1</cp:revision>
  <dcterms:created xsi:type="dcterms:W3CDTF">2019-12-06T15:20:22Z</dcterms:created>
  <dcterms:modified xsi:type="dcterms:W3CDTF">2020-02-13T18:22:10Z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0x010100FF85987679BCBE438AA5477557ED7DF8</vt:lpwstr>
  </property>
</Properties>
</file>